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6" r:id="rId2"/>
    <p:sldId id="350"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348" r:id="rId35"/>
    <p:sldId id="344" r:id="rId36"/>
    <p:sldId id="345" r:id="rId37"/>
    <p:sldId id="351" r:id="rId38"/>
    <p:sldId id="346" r:id="rId39"/>
    <p:sldId id="354" r:id="rId40"/>
    <p:sldId id="353" r:id="rId41"/>
    <p:sldId id="355" r:id="rId42"/>
    <p:sldId id="347" r:id="rId43"/>
    <p:sldId id="290" r:id="rId44"/>
    <p:sldId id="342" r:id="rId45"/>
    <p:sldId id="343" r:id="rId46"/>
    <p:sldId id="295" r:id="rId47"/>
    <p:sldId id="296" r:id="rId48"/>
    <p:sldId id="297" r:id="rId49"/>
    <p:sldId id="298" r:id="rId50"/>
    <p:sldId id="299" r:id="rId51"/>
    <p:sldId id="300" r:id="rId52"/>
    <p:sldId id="301" r:id="rId53"/>
    <p:sldId id="302" r:id="rId54"/>
    <p:sldId id="303" r:id="rId55"/>
    <p:sldId id="304" r:id="rId56"/>
    <p:sldId id="305" r:id="rId57"/>
    <p:sldId id="307" r:id="rId58"/>
    <p:sldId id="308" r:id="rId59"/>
    <p:sldId id="309" r:id="rId60"/>
    <p:sldId id="310" r:id="rId61"/>
    <p:sldId id="311"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80" d="100"/>
          <a:sy n="80" d="100"/>
        </p:scale>
        <p:origin x="-34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4" Type="http://schemas.openxmlformats.org/officeDocument/2006/relationships/image" Target="../media/image5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2.wmf"/><Relationship Id="rId1" Type="http://schemas.openxmlformats.org/officeDocument/2006/relationships/image" Target="../media/image6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4F635-0AEF-4E77-B06B-AFB07FA4C47F}" type="datetimeFigureOut">
              <a:rPr lang="en-IN" smtClean="0"/>
              <a:t>03-02-2023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3F682-D31D-4127-82A6-5FA2BB7EEC24}" type="slidenum">
              <a:rPr lang="en-IN" smtClean="0"/>
              <a:t>‹#›</a:t>
            </a:fld>
            <a:endParaRPr lang="en-IN"/>
          </a:p>
        </p:txBody>
      </p:sp>
    </p:spTree>
    <p:extLst>
      <p:ext uri="{BB962C8B-B14F-4D97-AF65-F5344CB8AC3E}">
        <p14:creationId xmlns:p14="http://schemas.microsoft.com/office/powerpoint/2010/main" val="3316570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C7A20BE-9233-44B8-A1AC-FAFEB938F909}" type="slidenum">
              <a:rPr lang="en-IN" smtClean="0"/>
              <a:t>26</a:t>
            </a:fld>
            <a:endParaRPr lang="en-IN"/>
          </a:p>
        </p:txBody>
      </p:sp>
    </p:spTree>
    <p:extLst>
      <p:ext uri="{BB962C8B-B14F-4D97-AF65-F5344CB8AC3E}">
        <p14:creationId xmlns:p14="http://schemas.microsoft.com/office/powerpoint/2010/main" val="926326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32D501-746F-4E41-BFE2-4E3ACFB4F37A}"/>
              </a:ext>
            </a:extLst>
          </p:cNvPr>
          <p:cNvSpPr>
            <a:spLocks noGrp="1"/>
          </p:cNvSpPr>
          <p:nvPr>
            <p:ph type="ctrTitle"/>
          </p:nvPr>
        </p:nvSpPr>
        <p:spPr>
          <a:xfrm>
            <a:off x="6096000" y="1122363"/>
            <a:ext cx="4572000" cy="2387600"/>
          </a:xfrm>
        </p:spPr>
        <p:txBody>
          <a:bodyPr anchor="b"/>
          <a:lstStyle>
            <a:lvl1pPr algn="ctr">
              <a:defRPr sz="6000">
                <a:latin typeface="Bahnschrift" panose="020B0502040204020203" pitchFamily="34" charset="0"/>
              </a:defRPr>
            </a:lvl1pPr>
          </a:lstStyle>
          <a:p>
            <a:r>
              <a:rPr lang="en-US" dirty="0"/>
              <a:t>Click to edit Master title style</a:t>
            </a:r>
            <a:endParaRPr lang="en-IN" dirty="0"/>
          </a:p>
        </p:txBody>
      </p:sp>
      <p:pic>
        <p:nvPicPr>
          <p:cNvPr id="7" name="Picture 4">
            <a:extLst>
              <a:ext uri="{FF2B5EF4-FFF2-40B4-BE49-F238E27FC236}">
                <a16:creationId xmlns:a16="http://schemas.microsoft.com/office/drawing/2014/main" xmlns="" id="{A234AA16-1CD2-427B-863A-02977B13783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5008" r="7368" b="18503"/>
          <a:stretch/>
        </p:blipFill>
        <p:spPr bwMode="auto">
          <a:xfrm>
            <a:off x="0" y="8784"/>
            <a:ext cx="6096000" cy="68492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77E8F256-B933-4421-9C97-633533CB5156}"/>
              </a:ext>
            </a:extLst>
          </p:cNvPr>
          <p:cNvPicPr>
            <a:picLocks noChangeAspect="1"/>
          </p:cNvPicPr>
          <p:nvPr userDrawn="1"/>
        </p:nvPicPr>
        <p:blipFill>
          <a:blip r:embed="rId3"/>
          <a:stretch>
            <a:fillRect/>
          </a:stretch>
        </p:blipFill>
        <p:spPr>
          <a:xfrm>
            <a:off x="4028748" y="5348408"/>
            <a:ext cx="8163252" cy="1530229"/>
          </a:xfrm>
          <a:prstGeom prst="rect">
            <a:avLst/>
          </a:prstGeom>
        </p:spPr>
      </p:pic>
      <p:pic>
        <p:nvPicPr>
          <p:cNvPr id="11" name="Picture 2" descr="Jadavpur University - Wikipedia">
            <a:extLst>
              <a:ext uri="{FF2B5EF4-FFF2-40B4-BE49-F238E27FC236}">
                <a16:creationId xmlns:a16="http://schemas.microsoft.com/office/drawing/2014/main" xmlns="" id="{5F844005-B061-4DCD-AFFB-1C792AD6690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078421" y="8783"/>
            <a:ext cx="1113579" cy="1113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79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883F66-ED6D-4AFF-997D-C59E2AA83EDF}"/>
              </a:ext>
            </a:extLst>
          </p:cNvPr>
          <p:cNvSpPr>
            <a:spLocks noGrp="1"/>
          </p:cNvSpPr>
          <p:nvPr>
            <p:ph type="title"/>
          </p:nvPr>
        </p:nvSpPr>
        <p:spPr/>
        <p:txBody>
          <a:bodyPr/>
          <a:lstStyle>
            <a:lvl1pPr>
              <a:defRPr>
                <a:latin typeface="Bahnschrift" panose="020B0502040204020203" pitchFamily="34" charset="0"/>
              </a:defRPr>
            </a:lvl1p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xmlns="" id="{573547A9-A34D-4449-A851-22B5E67A961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Rectangle: Rounded Corners 6">
            <a:extLst>
              <a:ext uri="{FF2B5EF4-FFF2-40B4-BE49-F238E27FC236}">
                <a16:creationId xmlns:a16="http://schemas.microsoft.com/office/drawing/2014/main" xmlns="" id="{29C2F339-8A6D-4FFF-889C-C07FA7DC65AA}"/>
              </a:ext>
            </a:extLst>
          </p:cNvPr>
          <p:cNvSpPr/>
          <p:nvPr userDrawn="1"/>
        </p:nvSpPr>
        <p:spPr>
          <a:xfrm>
            <a:off x="0" y="6187473"/>
            <a:ext cx="12192000" cy="681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a:extLst>
              <a:ext uri="{FF2B5EF4-FFF2-40B4-BE49-F238E27FC236}">
                <a16:creationId xmlns:a16="http://schemas.microsoft.com/office/drawing/2014/main" xmlns="" id="{DE421A07-E6B4-4348-9603-CF3C7A188602}"/>
              </a:ext>
            </a:extLst>
          </p:cNvPr>
          <p:cNvSpPr txBox="1"/>
          <p:nvPr userDrawn="1"/>
        </p:nvSpPr>
        <p:spPr>
          <a:xfrm>
            <a:off x="199696" y="6332815"/>
            <a:ext cx="2498248" cy="369332"/>
          </a:xfrm>
          <a:prstGeom prst="rect">
            <a:avLst/>
          </a:prstGeom>
          <a:noFill/>
        </p:spPr>
        <p:txBody>
          <a:bodyPr wrap="none" rtlCol="0">
            <a:spAutoFit/>
          </a:bodyPr>
          <a:lstStyle/>
          <a:p>
            <a:r>
              <a:rPr lang="en-US" b="1" dirty="0">
                <a:solidFill>
                  <a:schemeClr val="bg1"/>
                </a:solidFill>
              </a:rPr>
              <a:t>Digital Image Processing</a:t>
            </a:r>
            <a:endParaRPr lang="en-IN" b="1" dirty="0">
              <a:solidFill>
                <a:schemeClr val="bg1"/>
              </a:solidFill>
            </a:endParaRPr>
          </a:p>
        </p:txBody>
      </p:sp>
      <p:sp>
        <p:nvSpPr>
          <p:cNvPr id="9" name="TextBox 8">
            <a:extLst>
              <a:ext uri="{FF2B5EF4-FFF2-40B4-BE49-F238E27FC236}">
                <a16:creationId xmlns:a16="http://schemas.microsoft.com/office/drawing/2014/main" xmlns="" id="{1108AD00-95F0-4AD8-AC6E-430D97FC2567}"/>
              </a:ext>
            </a:extLst>
          </p:cNvPr>
          <p:cNvSpPr txBox="1"/>
          <p:nvPr userDrawn="1"/>
        </p:nvSpPr>
        <p:spPr>
          <a:xfrm>
            <a:off x="6369268" y="6403869"/>
            <a:ext cx="4496424" cy="369332"/>
          </a:xfrm>
          <a:prstGeom prst="rect">
            <a:avLst/>
          </a:prstGeom>
          <a:noFill/>
        </p:spPr>
        <p:txBody>
          <a:bodyPr wrap="none" rtlCol="0">
            <a:spAutoFit/>
          </a:bodyPr>
          <a:lstStyle/>
          <a:p>
            <a:r>
              <a:rPr lang="en-US" b="1" dirty="0" err="1">
                <a:solidFill>
                  <a:schemeClr val="bg1"/>
                </a:solidFill>
              </a:rPr>
              <a:t>Prof.Sheli</a:t>
            </a:r>
            <a:r>
              <a:rPr lang="en-US" b="1" dirty="0">
                <a:solidFill>
                  <a:schemeClr val="bg1"/>
                </a:solidFill>
              </a:rPr>
              <a:t> Sinha Chaudhuri. Dept of ETCE , JU </a:t>
            </a:r>
            <a:endParaRPr lang="en-IN" b="1" dirty="0">
              <a:solidFill>
                <a:schemeClr val="bg1"/>
              </a:solidFill>
            </a:endParaRPr>
          </a:p>
        </p:txBody>
      </p:sp>
      <p:sp>
        <p:nvSpPr>
          <p:cNvPr id="10" name="TextBox 9">
            <a:extLst>
              <a:ext uri="{FF2B5EF4-FFF2-40B4-BE49-F238E27FC236}">
                <a16:creationId xmlns:a16="http://schemas.microsoft.com/office/drawing/2014/main" xmlns="" id="{4C9324A5-3AC4-4C2D-A0BB-56F631EB9D6D}"/>
              </a:ext>
            </a:extLst>
          </p:cNvPr>
          <p:cNvSpPr txBox="1"/>
          <p:nvPr userDrawn="1"/>
        </p:nvSpPr>
        <p:spPr>
          <a:xfrm>
            <a:off x="11535128" y="6403869"/>
            <a:ext cx="457176" cy="369332"/>
          </a:xfrm>
          <a:prstGeom prst="rect">
            <a:avLst/>
          </a:prstGeom>
          <a:noFill/>
        </p:spPr>
        <p:txBody>
          <a:bodyPr wrap="none" rtlCol="0">
            <a:spAutoFit/>
          </a:bodyPr>
          <a:lstStyle/>
          <a:p>
            <a:fld id="{178AF5AD-F6F3-4AB0-9096-E3001949BB92}" type="slidenum">
              <a:rPr lang="en-IN" smtClean="0"/>
              <a:t>‹#›</a:t>
            </a:fld>
            <a:endParaRPr lang="en-IN" dirty="0"/>
          </a:p>
        </p:txBody>
      </p:sp>
      <p:pic>
        <p:nvPicPr>
          <p:cNvPr id="1026" name="Picture 2" descr="Jadavpur University - Wikipedia">
            <a:extLst>
              <a:ext uri="{FF2B5EF4-FFF2-40B4-BE49-F238E27FC236}">
                <a16:creationId xmlns:a16="http://schemas.microsoft.com/office/drawing/2014/main" xmlns="" id="{CB31C64B-B5D5-41B5-834E-861A02031BB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53800" y="-23495"/>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639546"/>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5A73049-670E-4190-B112-14C876BA898E}" type="datetimeFigureOut">
              <a:rPr lang="en-IN" smtClean="0"/>
              <a:t>03-02-2023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882FEFE-E092-4C1B-9CB1-1FD91AA6686B}" type="slidenum">
              <a:rPr lang="en-IN" smtClean="0"/>
              <a:t>‹#›</a:t>
            </a:fld>
            <a:endParaRPr lang="en-IN"/>
          </a:p>
        </p:txBody>
      </p:sp>
    </p:spTree>
    <p:extLst>
      <p:ext uri="{BB962C8B-B14F-4D97-AF65-F5344CB8AC3E}">
        <p14:creationId xmlns:p14="http://schemas.microsoft.com/office/powerpoint/2010/main" val="20490277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5A73049-670E-4190-B112-14C876BA898E}" type="datetimeFigureOut">
              <a:rPr lang="en-IN" smtClean="0"/>
              <a:t>03-02-2023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82FEFE-E092-4C1B-9CB1-1FD91AA6686B}" type="slidenum">
              <a:rPr lang="en-IN" smtClean="0"/>
              <a:t>‹#›</a:t>
            </a:fld>
            <a:endParaRPr lang="en-IN"/>
          </a:p>
        </p:txBody>
      </p:sp>
    </p:spTree>
    <p:extLst>
      <p:ext uri="{BB962C8B-B14F-4D97-AF65-F5344CB8AC3E}">
        <p14:creationId xmlns:p14="http://schemas.microsoft.com/office/powerpoint/2010/main" val="77055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73049-670E-4190-B112-14C876BA898E}" type="datetimeFigureOut">
              <a:rPr lang="en-IN" smtClean="0"/>
              <a:t>03-02-2023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882FEFE-E092-4C1B-9CB1-1FD91AA6686B}" type="slidenum">
              <a:rPr lang="en-IN" smtClean="0"/>
              <a:t>‹#›</a:t>
            </a:fld>
            <a:endParaRPr lang="en-IN"/>
          </a:p>
        </p:txBody>
      </p:sp>
    </p:spTree>
    <p:extLst>
      <p:ext uri="{BB962C8B-B14F-4D97-AF65-F5344CB8AC3E}">
        <p14:creationId xmlns:p14="http://schemas.microsoft.com/office/powerpoint/2010/main" val="165898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2168"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1" y="1600200"/>
            <a:ext cx="5592233"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1" y="3925889"/>
            <a:ext cx="559223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pPr>
              <a:defRPr/>
            </a:pPr>
            <a:r>
              <a:rPr lang="en-US"/>
              <a:t>Weeks 1 &amp; 2</a:t>
            </a:r>
          </a:p>
        </p:txBody>
      </p:sp>
      <p:sp>
        <p:nvSpPr>
          <p:cNvPr id="7" name="Rectangle 155"/>
          <p:cNvSpPr>
            <a:spLocks noGrp="1" noChangeArrowheads="1"/>
          </p:cNvSpPr>
          <p:nvPr>
            <p:ph type="ftr" sz="quarter" idx="11"/>
          </p:nvPr>
        </p:nvSpPr>
        <p:spPr>
          <a:ln/>
        </p:spPr>
        <p:txBody>
          <a:bodyPr/>
          <a:lstStyle>
            <a:lvl1pPr>
              <a:defRPr/>
            </a:lvl1pPr>
          </a:lstStyle>
          <a:p>
            <a:pPr>
              <a:defRPr/>
            </a:pPr>
            <a:endParaRPr lang="en-US"/>
          </a:p>
        </p:txBody>
      </p:sp>
      <p:sp>
        <p:nvSpPr>
          <p:cNvPr id="8" name="Rectangle 156"/>
          <p:cNvSpPr>
            <a:spLocks noGrp="1" noChangeArrowheads="1"/>
          </p:cNvSpPr>
          <p:nvPr>
            <p:ph type="sldNum" sz="quarter" idx="12"/>
          </p:nvPr>
        </p:nvSpPr>
        <p:spPr>
          <a:ln/>
        </p:spPr>
        <p:txBody>
          <a:bodyPr/>
          <a:lstStyle>
            <a:lvl1pPr>
              <a:defRPr/>
            </a:lvl1pPr>
          </a:lstStyle>
          <a:p>
            <a:pPr>
              <a:defRPr/>
            </a:pPr>
            <a:fld id="{0995644C-0ECF-43FD-BB4A-FA1E2BE28883}" type="slidenum">
              <a:rPr lang="en-US"/>
              <a:pPr>
                <a:defRPr/>
              </a:pPr>
              <a:t>‹#›</a:t>
            </a:fld>
            <a:endParaRPr lang="en-US"/>
          </a:p>
        </p:txBody>
      </p:sp>
    </p:spTree>
    <p:extLst>
      <p:ext uri="{BB962C8B-B14F-4D97-AF65-F5344CB8AC3E}">
        <p14:creationId xmlns:p14="http://schemas.microsoft.com/office/powerpoint/2010/main" val="740309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2168"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r>
              <a:rPr lang="en-US"/>
              <a:t>Weeks 1 &amp; 2</a:t>
            </a: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35836C15-217B-4752-880C-948A9E5F7ECD}" type="slidenum">
              <a:rPr lang="en-US"/>
              <a:pPr>
                <a:defRPr/>
              </a:pPr>
              <a:t>‹#›</a:t>
            </a:fld>
            <a:endParaRPr lang="en-US"/>
          </a:p>
        </p:txBody>
      </p:sp>
    </p:spTree>
    <p:extLst>
      <p:ext uri="{BB962C8B-B14F-4D97-AF65-F5344CB8AC3E}">
        <p14:creationId xmlns:p14="http://schemas.microsoft.com/office/powerpoint/2010/main" val="637862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5A73049-670E-4190-B112-14C876BA898E}" type="datetimeFigureOut">
              <a:rPr lang="en-IN" smtClean="0"/>
              <a:t>03-02-2023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82FEFE-E092-4C1B-9CB1-1FD91AA6686B}" type="slidenum">
              <a:rPr lang="en-IN" smtClean="0"/>
              <a:t>‹#›</a:t>
            </a:fld>
            <a:endParaRPr lang="en-IN"/>
          </a:p>
        </p:txBody>
      </p:sp>
    </p:spTree>
    <p:extLst>
      <p:ext uri="{BB962C8B-B14F-4D97-AF65-F5344CB8AC3E}">
        <p14:creationId xmlns:p14="http://schemas.microsoft.com/office/powerpoint/2010/main" val="2966089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BB4E6BE-B19A-455C-990D-9F43D1246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EACA0A52-D4DC-413A-9646-040F36E0D9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F09CEDF-DB5F-4633-8F3B-9A6F2BFBFE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0B836-C254-4FD7-BC18-0C406B910447}" type="datetimeFigureOut">
              <a:rPr lang="en-IN" smtClean="0"/>
              <a:t>03-02-2023</a:t>
            </a:fld>
            <a:endParaRPr lang="en-IN"/>
          </a:p>
        </p:txBody>
      </p:sp>
      <p:sp>
        <p:nvSpPr>
          <p:cNvPr id="5" name="Footer Placeholder 4">
            <a:extLst>
              <a:ext uri="{FF2B5EF4-FFF2-40B4-BE49-F238E27FC236}">
                <a16:creationId xmlns:a16="http://schemas.microsoft.com/office/drawing/2014/main" xmlns="" id="{3D094195-EA48-4844-B383-9B1BB6AA15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21595E90-48A8-4F58-8B41-8FC6FA1635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41855-0CAB-45B8-B4C7-77318FC22CEF}" type="slidenum">
              <a:rPr lang="en-IN" smtClean="0"/>
              <a:t>‹#›</a:t>
            </a:fld>
            <a:endParaRPr lang="en-IN"/>
          </a:p>
        </p:txBody>
      </p:sp>
      <p:sp>
        <p:nvSpPr>
          <p:cNvPr id="7" name="Rectangle: Rounded Corners 6">
            <a:extLst>
              <a:ext uri="{FF2B5EF4-FFF2-40B4-BE49-F238E27FC236}">
                <a16:creationId xmlns:a16="http://schemas.microsoft.com/office/drawing/2014/main" xmlns="" id="{29C2F339-8A6D-4FFF-889C-C07FA7DC65AA}"/>
              </a:ext>
            </a:extLst>
          </p:cNvPr>
          <p:cNvSpPr/>
          <p:nvPr userDrawn="1"/>
        </p:nvSpPr>
        <p:spPr>
          <a:xfrm>
            <a:off x="0" y="6187473"/>
            <a:ext cx="12192000" cy="681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a:extLst>
              <a:ext uri="{FF2B5EF4-FFF2-40B4-BE49-F238E27FC236}">
                <a16:creationId xmlns:a16="http://schemas.microsoft.com/office/drawing/2014/main" xmlns="" id="{DE421A07-E6B4-4348-9603-CF3C7A188602}"/>
              </a:ext>
            </a:extLst>
          </p:cNvPr>
          <p:cNvSpPr txBox="1"/>
          <p:nvPr userDrawn="1"/>
        </p:nvSpPr>
        <p:spPr>
          <a:xfrm>
            <a:off x="199696" y="6332815"/>
            <a:ext cx="2498248" cy="369332"/>
          </a:xfrm>
          <a:prstGeom prst="rect">
            <a:avLst/>
          </a:prstGeom>
          <a:noFill/>
        </p:spPr>
        <p:txBody>
          <a:bodyPr wrap="none" rtlCol="0">
            <a:spAutoFit/>
          </a:bodyPr>
          <a:lstStyle/>
          <a:p>
            <a:r>
              <a:rPr lang="en-US" b="1" dirty="0">
                <a:solidFill>
                  <a:schemeClr val="bg1"/>
                </a:solidFill>
              </a:rPr>
              <a:t>Digital Image Processing</a:t>
            </a:r>
            <a:endParaRPr lang="en-IN" b="1" dirty="0">
              <a:solidFill>
                <a:schemeClr val="bg1"/>
              </a:solidFill>
            </a:endParaRPr>
          </a:p>
        </p:txBody>
      </p:sp>
      <p:sp>
        <p:nvSpPr>
          <p:cNvPr id="9" name="TextBox 8">
            <a:extLst>
              <a:ext uri="{FF2B5EF4-FFF2-40B4-BE49-F238E27FC236}">
                <a16:creationId xmlns:a16="http://schemas.microsoft.com/office/drawing/2014/main" xmlns="" id="{1108AD00-95F0-4AD8-AC6E-430D97FC2567}"/>
              </a:ext>
            </a:extLst>
          </p:cNvPr>
          <p:cNvSpPr txBox="1"/>
          <p:nvPr userDrawn="1"/>
        </p:nvSpPr>
        <p:spPr>
          <a:xfrm>
            <a:off x="6369268" y="6403869"/>
            <a:ext cx="4496424" cy="369332"/>
          </a:xfrm>
          <a:prstGeom prst="rect">
            <a:avLst/>
          </a:prstGeom>
          <a:noFill/>
        </p:spPr>
        <p:txBody>
          <a:bodyPr wrap="none" rtlCol="0">
            <a:spAutoFit/>
          </a:bodyPr>
          <a:lstStyle/>
          <a:p>
            <a:r>
              <a:rPr lang="en-US" b="1" dirty="0" err="1">
                <a:solidFill>
                  <a:schemeClr val="bg1"/>
                </a:solidFill>
              </a:rPr>
              <a:t>Prof.Sheli</a:t>
            </a:r>
            <a:r>
              <a:rPr lang="en-US" b="1" dirty="0">
                <a:solidFill>
                  <a:schemeClr val="bg1"/>
                </a:solidFill>
              </a:rPr>
              <a:t> Sinha Chaudhuri. Dept of ETCE , JU </a:t>
            </a:r>
            <a:endParaRPr lang="en-IN" b="1" dirty="0">
              <a:solidFill>
                <a:schemeClr val="bg1"/>
              </a:solidFill>
            </a:endParaRPr>
          </a:p>
        </p:txBody>
      </p:sp>
      <p:sp>
        <p:nvSpPr>
          <p:cNvPr id="10" name="TextBox 9">
            <a:extLst>
              <a:ext uri="{FF2B5EF4-FFF2-40B4-BE49-F238E27FC236}">
                <a16:creationId xmlns:a16="http://schemas.microsoft.com/office/drawing/2014/main" xmlns="" id="{4C9324A5-3AC4-4C2D-A0BB-56F631EB9D6D}"/>
              </a:ext>
            </a:extLst>
          </p:cNvPr>
          <p:cNvSpPr txBox="1"/>
          <p:nvPr userDrawn="1"/>
        </p:nvSpPr>
        <p:spPr>
          <a:xfrm>
            <a:off x="11535128" y="6403869"/>
            <a:ext cx="457176" cy="369332"/>
          </a:xfrm>
          <a:prstGeom prst="rect">
            <a:avLst/>
          </a:prstGeom>
          <a:noFill/>
        </p:spPr>
        <p:txBody>
          <a:bodyPr wrap="none" rtlCol="0">
            <a:spAutoFit/>
          </a:bodyPr>
          <a:lstStyle/>
          <a:p>
            <a:fld id="{178AF5AD-F6F3-4AB0-9096-E3001949BB92}" type="slidenum">
              <a:rPr lang="en-IN" smtClean="0"/>
              <a:t>‹#›</a:t>
            </a:fld>
            <a:endParaRPr lang="en-IN" dirty="0"/>
          </a:p>
        </p:txBody>
      </p:sp>
    </p:spTree>
    <p:extLst>
      <p:ext uri="{BB962C8B-B14F-4D97-AF65-F5344CB8AC3E}">
        <p14:creationId xmlns:p14="http://schemas.microsoft.com/office/powerpoint/2010/main" val="3117799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4.jpe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7.wmf"/><Relationship Id="rId5" Type="http://schemas.openxmlformats.org/officeDocument/2006/relationships/oleObject" Target="../embeddings/oleObject2.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4.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1.wmf"/><Relationship Id="rId5" Type="http://schemas.openxmlformats.org/officeDocument/2006/relationships/oleObject" Target="../embeddings/oleObject6.bin"/><Relationship Id="rId4" Type="http://schemas.openxmlformats.org/officeDocument/2006/relationships/image" Target="../media/image60.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2.wmf"/></Relationships>
</file>

<file path=ppt/slides/_rels/slide61.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62.wmf"/><Relationship Id="rId5" Type="http://schemas.openxmlformats.org/officeDocument/2006/relationships/oleObject" Target="../embeddings/oleObject9.bin"/><Relationship Id="rId4" Type="http://schemas.openxmlformats.org/officeDocument/2006/relationships/image" Target="../media/image63.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72.wmf"/><Relationship Id="rId5" Type="http://schemas.openxmlformats.org/officeDocument/2006/relationships/oleObject" Target="../embeddings/oleObject12.bin"/><Relationship Id="rId4" Type="http://schemas.openxmlformats.org/officeDocument/2006/relationships/image" Target="../media/image71.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73.wmf"/></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80.png"/><Relationship Id="rId5" Type="http://schemas.openxmlformats.org/officeDocument/2006/relationships/image" Target="../media/image79.wmf"/><Relationship Id="rId4" Type="http://schemas.openxmlformats.org/officeDocument/2006/relationships/image" Target="../media/image78.wmf"/></Relationships>
</file>

<file path=ppt/slides/_rels/slide73.x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83.wmf"/><Relationship Id="rId5" Type="http://schemas.openxmlformats.org/officeDocument/2006/relationships/oleObject" Target="../embeddings/oleObject16.bin"/><Relationship Id="rId4" Type="http://schemas.openxmlformats.org/officeDocument/2006/relationships/image" Target="../media/image82.wmf"/></Relationships>
</file>

<file path=ppt/slides/_rels/slide75.x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85.wmf"/></Relationships>
</file>

<file path=ppt/slides/_rels/slide78.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88.wmf"/></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89.wmf"/></Relationships>
</file>

<file path=ppt/slides/_rels/slide8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94.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95.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96.wmf"/></Relationships>
</file>

<file path=ppt/slides/_rels/slide86.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98.wmf"/><Relationship Id="rId5" Type="http://schemas.openxmlformats.org/officeDocument/2006/relationships/oleObject" Target="../embeddings/oleObject24.bin"/><Relationship Id="rId4" Type="http://schemas.openxmlformats.org/officeDocument/2006/relationships/image" Target="../media/image97.w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01.wmf"/><Relationship Id="rId5" Type="http://schemas.openxmlformats.org/officeDocument/2006/relationships/oleObject" Target="../embeddings/oleObject27.bin"/><Relationship Id="rId4" Type="http://schemas.openxmlformats.org/officeDocument/2006/relationships/image" Target="../media/image100.wmf"/></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oleObject" Target="../embeddings/oleObject28.bin"/><Relationship Id="rId7" Type="http://schemas.openxmlformats.org/officeDocument/2006/relationships/image" Target="../media/image103.wmf"/><Relationship Id="rId2" Type="http://schemas.openxmlformats.org/officeDocument/2006/relationships/slideLayout" Target="../slideLayouts/slideLayout8.xml"/><Relationship Id="rId1" Type="http://schemas.openxmlformats.org/officeDocument/2006/relationships/vmlDrawing" Target="../drawings/vmlDrawing17.vml"/><Relationship Id="rId6" Type="http://schemas.openxmlformats.org/officeDocument/2006/relationships/oleObject" Target="../embeddings/oleObject29.bin"/><Relationship Id="rId5" Type="http://schemas.openxmlformats.org/officeDocument/2006/relationships/image" Target="../media/image105.wmf"/><Relationship Id="rId4" Type="http://schemas.openxmlformats.org/officeDocument/2006/relationships/image" Target="../media/image102.wmf"/><Relationship Id="rId9" Type="http://schemas.openxmlformats.org/officeDocument/2006/relationships/image" Target="../media/image104.wmf"/></Relationships>
</file>

<file path=ppt/slides/_rels/slide89.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78C78-3ED7-4468-B4A9-718D129B851E}"/>
              </a:ext>
            </a:extLst>
          </p:cNvPr>
          <p:cNvSpPr>
            <a:spLocks noGrp="1"/>
          </p:cNvSpPr>
          <p:nvPr>
            <p:ph type="ctrTitle"/>
          </p:nvPr>
        </p:nvSpPr>
        <p:spPr>
          <a:xfrm>
            <a:off x="6096000" y="1122363"/>
            <a:ext cx="4572000" cy="2387600"/>
          </a:xfrm>
        </p:spPr>
        <p:txBody>
          <a:bodyPr/>
          <a:lstStyle/>
          <a:p>
            <a:r>
              <a:rPr lang="en-US" dirty="0" smtClean="0"/>
              <a:t>Image Data Handling</a:t>
            </a:r>
            <a:endParaRPr lang="en-IN" dirty="0"/>
          </a:p>
        </p:txBody>
      </p:sp>
    </p:spTree>
    <p:extLst>
      <p:ext uri="{BB962C8B-B14F-4D97-AF65-F5344CB8AC3E}">
        <p14:creationId xmlns:p14="http://schemas.microsoft.com/office/powerpoint/2010/main" val="1095011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 name="CustomShape 2"/>
          <p:cNvSpPr/>
          <p:nvPr/>
        </p:nvSpPr>
        <p:spPr>
          <a:xfrm>
            <a:off x="0" y="540912"/>
            <a:ext cx="7562880" cy="5666705"/>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2" name="Title 1"/>
          <p:cNvSpPr>
            <a:spLocks noGrp="1"/>
          </p:cNvSpPr>
          <p:nvPr>
            <p:ph type="title"/>
          </p:nvPr>
        </p:nvSpPr>
        <p:spPr>
          <a:xfrm>
            <a:off x="3781440" y="138984"/>
            <a:ext cx="6378311" cy="778098"/>
          </a:xfrm>
        </p:spPr>
        <p:txBody>
          <a:bodyPr>
            <a:normAutofit/>
          </a:bodyPr>
          <a:lstStyle/>
          <a:p>
            <a:r>
              <a:rPr lang="en-US" sz="4000" spc="-7" dirty="0">
                <a:latin typeface="Trebuchet MS" pitchFamily="34" charset="0"/>
              </a:rPr>
              <a:t>Generating a </a:t>
            </a:r>
            <a:r>
              <a:rPr lang="en-US" sz="4000" spc="-1" dirty="0">
                <a:latin typeface="Trebuchet MS" pitchFamily="34" charset="0"/>
              </a:rPr>
              <a:t>Digital</a:t>
            </a:r>
            <a:r>
              <a:rPr lang="en-US" sz="4000" spc="-46" dirty="0">
                <a:latin typeface="Trebuchet MS" pitchFamily="34" charset="0"/>
              </a:rPr>
              <a:t> </a:t>
            </a:r>
            <a:r>
              <a:rPr lang="en-US" sz="4000" spc="-7" dirty="0" smtClean="0">
                <a:latin typeface="Trebuchet MS" pitchFamily="34" charset="0"/>
              </a:rPr>
              <a:t>Image</a:t>
            </a:r>
            <a:endParaRPr lang="en-IN" sz="4000" dirty="0">
              <a:latin typeface="Trebuchet MS" pitchFamily="34" charset="0"/>
            </a:endParaRPr>
          </a:p>
        </p:txBody>
      </p:sp>
    </p:spTree>
    <p:extLst>
      <p:ext uri="{BB962C8B-B14F-4D97-AF65-F5344CB8AC3E}">
        <p14:creationId xmlns:p14="http://schemas.microsoft.com/office/powerpoint/2010/main" val="317580754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 name="CustomShape 1"/>
          <p:cNvSpPr/>
          <p:nvPr/>
        </p:nvSpPr>
        <p:spPr>
          <a:xfrm>
            <a:off x="605760" y="6432840"/>
            <a:ext cx="159840" cy="189720"/>
          </a:xfrm>
          <a:custGeom>
            <a:avLst/>
            <a:gdLst/>
            <a:ahLst/>
            <a:cxnLst/>
            <a:rect l="l" t="t" r="r" b="b"/>
            <a:pathLst>
              <a:path w="120650" h="190500">
                <a:moveTo>
                  <a:pt x="0" y="0"/>
                </a:moveTo>
                <a:lnTo>
                  <a:pt x="0" y="190500"/>
                </a:lnTo>
                <a:lnTo>
                  <a:pt x="120396" y="95250"/>
                </a:lnTo>
                <a:lnTo>
                  <a:pt x="0" y="0"/>
                </a:lnTo>
                <a:close/>
              </a:path>
            </a:pathLst>
          </a:custGeom>
          <a:solidFill>
            <a:srgbClr val="9FB8CD"/>
          </a:solidFill>
          <a:ln>
            <a:noFill/>
          </a:ln>
        </p:spPr>
        <p:style>
          <a:lnRef idx="0">
            <a:scrgbClr r="0" g="0" b="0"/>
          </a:lnRef>
          <a:fillRef idx="0">
            <a:scrgbClr r="0" g="0" b="0"/>
          </a:fillRef>
          <a:effectRef idx="0">
            <a:scrgbClr r="0" g="0" b="0"/>
          </a:effectRef>
          <a:fontRef idx="minor"/>
        </p:style>
      </p:sp>
      <p:sp>
        <p:nvSpPr>
          <p:cNvPr id="971" name="CustomShape 2"/>
          <p:cNvSpPr/>
          <p:nvPr/>
        </p:nvSpPr>
        <p:spPr>
          <a:xfrm>
            <a:off x="2041440" y="865440"/>
            <a:ext cx="8108160" cy="437832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973" name="CustomShape 4"/>
          <p:cNvSpPr/>
          <p:nvPr/>
        </p:nvSpPr>
        <p:spPr>
          <a:xfrm>
            <a:off x="426720" y="5333040"/>
            <a:ext cx="9375840" cy="771480"/>
          </a:xfrm>
          <a:prstGeom prst="rect">
            <a:avLst/>
          </a:prstGeom>
          <a:noFill/>
          <a:ln>
            <a:noFill/>
          </a:ln>
        </p:spPr>
        <p:style>
          <a:lnRef idx="0">
            <a:scrgbClr r="0" g="0" b="0"/>
          </a:lnRef>
          <a:fillRef idx="0">
            <a:scrgbClr r="0" g="0" b="0"/>
          </a:fillRef>
          <a:effectRef idx="0">
            <a:scrgbClr r="0" g="0" b="0"/>
          </a:effectRef>
          <a:fontRef idx="minor"/>
        </p:style>
        <p:txBody>
          <a:bodyPr lIns="0" tIns="117360" rIns="0" bIns="0"/>
          <a:lstStyle/>
          <a:p>
            <a:pPr marL="12600">
              <a:lnSpc>
                <a:spcPct val="100000"/>
              </a:lnSpc>
              <a:spcBef>
                <a:spcPts val="924"/>
              </a:spcBef>
            </a:pPr>
            <a:r>
              <a:rPr lang="en-US" sz="1800" b="1" strike="noStrike" spc="-7" dirty="0">
                <a:solidFill>
                  <a:schemeClr val="accent5">
                    <a:lumMod val="50000"/>
                  </a:schemeClr>
                </a:solidFill>
                <a:latin typeface="Arial"/>
                <a:ea typeface="DejaVu Sans"/>
              </a:rPr>
              <a:t>Image </a:t>
            </a:r>
            <a:r>
              <a:rPr lang="en-US" sz="1800" b="1" strike="noStrike" spc="-1" dirty="0">
                <a:solidFill>
                  <a:schemeClr val="accent5">
                    <a:lumMod val="50000"/>
                  </a:schemeClr>
                </a:solidFill>
                <a:latin typeface="Arial"/>
                <a:ea typeface="DejaVu Sans"/>
              </a:rPr>
              <a:t>sampling</a:t>
            </a:r>
            <a:r>
              <a:rPr lang="en-US" sz="1800" b="0" strike="noStrike" spc="-1" dirty="0">
                <a:solidFill>
                  <a:schemeClr val="accent5">
                    <a:lumMod val="50000"/>
                  </a:schemeClr>
                </a:solidFill>
                <a:latin typeface="Arial"/>
                <a:ea typeface="DejaVu Sans"/>
              </a:rPr>
              <a:t>: </a:t>
            </a:r>
            <a:r>
              <a:rPr lang="en-US" sz="1800" b="0" strike="noStrike" spc="-7" dirty="0">
                <a:solidFill>
                  <a:schemeClr val="accent5">
                    <a:lumMod val="50000"/>
                  </a:schemeClr>
                </a:solidFill>
                <a:latin typeface="Arial"/>
                <a:ea typeface="DejaVu Sans"/>
              </a:rPr>
              <a:t>discretize an image in </a:t>
            </a:r>
            <a:r>
              <a:rPr lang="en-US" sz="1800" b="0" strike="noStrike" spc="-1" dirty="0">
                <a:solidFill>
                  <a:schemeClr val="accent5">
                    <a:lumMod val="50000"/>
                  </a:schemeClr>
                </a:solidFill>
                <a:latin typeface="Arial"/>
                <a:ea typeface="DejaVu Sans"/>
              </a:rPr>
              <a:t>the </a:t>
            </a:r>
            <a:r>
              <a:rPr lang="en-US" sz="1800" b="0" strike="noStrike" spc="-7" dirty="0">
                <a:solidFill>
                  <a:schemeClr val="accent5">
                    <a:lumMod val="50000"/>
                  </a:schemeClr>
                </a:solidFill>
                <a:latin typeface="Arial"/>
                <a:ea typeface="DejaVu Sans"/>
              </a:rPr>
              <a:t>spatial</a:t>
            </a:r>
            <a:r>
              <a:rPr lang="en-US" sz="1800" b="0" strike="noStrike" spc="9" dirty="0">
                <a:solidFill>
                  <a:schemeClr val="accent5">
                    <a:lumMod val="50000"/>
                  </a:schemeClr>
                </a:solidFill>
                <a:latin typeface="Arial"/>
                <a:ea typeface="DejaVu Sans"/>
              </a:rPr>
              <a:t> </a:t>
            </a:r>
            <a:r>
              <a:rPr lang="en-US" sz="1800" b="0" strike="noStrike" spc="-7" dirty="0">
                <a:solidFill>
                  <a:schemeClr val="accent5">
                    <a:lumMod val="50000"/>
                  </a:schemeClr>
                </a:solidFill>
                <a:latin typeface="Arial"/>
                <a:ea typeface="DejaVu Sans"/>
              </a:rPr>
              <a:t>domain</a:t>
            </a:r>
            <a:endParaRPr lang="en-US" sz="1800" b="0" strike="noStrike" spc="-1" dirty="0">
              <a:solidFill>
                <a:schemeClr val="accent5">
                  <a:lumMod val="50000"/>
                </a:schemeClr>
              </a:solidFill>
              <a:latin typeface="Arial"/>
            </a:endParaRPr>
          </a:p>
          <a:p>
            <a:pPr marL="12600">
              <a:lnSpc>
                <a:spcPct val="100000"/>
              </a:lnSpc>
              <a:spcBef>
                <a:spcPts val="831"/>
              </a:spcBef>
            </a:pPr>
            <a:r>
              <a:rPr lang="en-US" sz="1800" b="1" strike="noStrike" spc="-7" dirty="0">
                <a:solidFill>
                  <a:schemeClr val="accent5">
                    <a:lumMod val="50000"/>
                  </a:schemeClr>
                </a:solidFill>
                <a:latin typeface="Arial"/>
                <a:ea typeface="DejaVu Sans"/>
              </a:rPr>
              <a:t>Spatial resolution </a:t>
            </a:r>
            <a:r>
              <a:rPr lang="en-US" sz="1800" b="1" strike="noStrike" spc="-1" dirty="0">
                <a:solidFill>
                  <a:schemeClr val="accent5">
                    <a:lumMod val="50000"/>
                  </a:schemeClr>
                </a:solidFill>
                <a:latin typeface="Arial"/>
                <a:ea typeface="DejaVu Sans"/>
              </a:rPr>
              <a:t>/ </a:t>
            </a:r>
            <a:r>
              <a:rPr lang="en-US" sz="1800" b="1" strike="noStrike" spc="-7" dirty="0">
                <a:solidFill>
                  <a:schemeClr val="accent5">
                    <a:lumMod val="50000"/>
                  </a:schemeClr>
                </a:solidFill>
                <a:latin typeface="Arial"/>
                <a:ea typeface="DejaVu Sans"/>
              </a:rPr>
              <a:t>image </a:t>
            </a:r>
            <a:r>
              <a:rPr lang="en-US" sz="1800" b="1" strike="noStrike" spc="-1" dirty="0">
                <a:solidFill>
                  <a:schemeClr val="accent5">
                    <a:lumMod val="50000"/>
                  </a:schemeClr>
                </a:solidFill>
                <a:latin typeface="Arial"/>
                <a:ea typeface="DejaVu Sans"/>
              </a:rPr>
              <a:t>resolution</a:t>
            </a:r>
            <a:r>
              <a:rPr lang="en-US" sz="1800" b="0" strike="noStrike" spc="-1" dirty="0">
                <a:solidFill>
                  <a:schemeClr val="accent5">
                    <a:lumMod val="50000"/>
                  </a:schemeClr>
                </a:solidFill>
                <a:latin typeface="Arial"/>
                <a:ea typeface="DejaVu Sans"/>
              </a:rPr>
              <a:t>: </a:t>
            </a:r>
            <a:r>
              <a:rPr lang="en-US" sz="1800" b="0" strike="noStrike" spc="-12" dirty="0">
                <a:solidFill>
                  <a:schemeClr val="accent5">
                    <a:lumMod val="50000"/>
                  </a:schemeClr>
                </a:solidFill>
                <a:latin typeface="Arial"/>
                <a:ea typeface="DejaVu Sans"/>
              </a:rPr>
              <a:t>pixel </a:t>
            </a:r>
            <a:r>
              <a:rPr lang="en-US" sz="1800" b="0" strike="noStrike" spc="-7" dirty="0">
                <a:solidFill>
                  <a:schemeClr val="accent5">
                    <a:lumMod val="50000"/>
                  </a:schemeClr>
                </a:solidFill>
                <a:latin typeface="Arial"/>
                <a:ea typeface="DejaVu Sans"/>
              </a:rPr>
              <a:t>size or number </a:t>
            </a:r>
            <a:r>
              <a:rPr lang="en-US" sz="1800" b="0" strike="noStrike" spc="-1" dirty="0">
                <a:solidFill>
                  <a:schemeClr val="accent5">
                    <a:lumMod val="50000"/>
                  </a:schemeClr>
                </a:solidFill>
                <a:latin typeface="Arial"/>
                <a:ea typeface="DejaVu Sans"/>
              </a:rPr>
              <a:t>of</a:t>
            </a:r>
            <a:r>
              <a:rPr lang="en-US" sz="1800" b="0" strike="noStrike" spc="114" dirty="0">
                <a:solidFill>
                  <a:schemeClr val="accent5">
                    <a:lumMod val="50000"/>
                  </a:schemeClr>
                </a:solidFill>
                <a:latin typeface="Arial"/>
                <a:ea typeface="DejaVu Sans"/>
              </a:rPr>
              <a:t> </a:t>
            </a:r>
            <a:r>
              <a:rPr lang="en-US" sz="1800" b="0" strike="noStrike" spc="-12" dirty="0">
                <a:solidFill>
                  <a:schemeClr val="accent5">
                    <a:lumMod val="50000"/>
                  </a:schemeClr>
                </a:solidFill>
                <a:latin typeface="Arial"/>
                <a:ea typeface="DejaVu Sans"/>
              </a:rPr>
              <a:t>pixels</a:t>
            </a:r>
            <a:endParaRPr lang="en-US" sz="1800" b="0" strike="noStrike" spc="-1" dirty="0">
              <a:solidFill>
                <a:schemeClr val="accent5">
                  <a:lumMod val="50000"/>
                </a:schemeClr>
              </a:solidFill>
              <a:latin typeface="Arial"/>
            </a:endParaRPr>
          </a:p>
        </p:txBody>
      </p:sp>
      <p:sp>
        <p:nvSpPr>
          <p:cNvPr id="974" name="CustomShape 5"/>
          <p:cNvSpPr/>
          <p:nvPr/>
        </p:nvSpPr>
        <p:spPr>
          <a:xfrm>
            <a:off x="8627520" y="5787720"/>
            <a:ext cx="3564480" cy="316800"/>
          </a:xfrm>
          <a:prstGeom prst="rect">
            <a:avLst/>
          </a:prstGeom>
          <a:noFill/>
          <a:ln>
            <a:noFill/>
          </a:ln>
        </p:spPr>
        <p:style>
          <a:lnRef idx="0">
            <a:scrgbClr r="0" g="0" b="0"/>
          </a:lnRef>
          <a:fillRef idx="0">
            <a:scrgbClr r="0" g="0" b="0"/>
          </a:fillRef>
          <a:effectRef idx="0">
            <a:scrgbClr r="0" g="0" b="0"/>
          </a:effectRef>
          <a:fontRef idx="minor"/>
        </p:style>
        <p:txBody>
          <a:bodyPr lIns="0" tIns="12240" rIns="0" bIns="0"/>
          <a:lstStyle/>
          <a:p>
            <a:pPr marL="38160">
              <a:lnSpc>
                <a:spcPct val="100000"/>
              </a:lnSpc>
              <a:spcBef>
                <a:spcPts val="96"/>
              </a:spcBef>
            </a:pPr>
            <a:r>
              <a:rPr lang="en-US" sz="1000" b="0" strike="noStrike" spc="-1" dirty="0">
                <a:solidFill>
                  <a:srgbClr val="000000"/>
                </a:solidFill>
                <a:latin typeface="Arial"/>
                <a:ea typeface="DejaVu Sans"/>
              </a:rPr>
              <a:t>(Images from </a:t>
            </a:r>
            <a:r>
              <a:rPr lang="en-US" sz="1000" b="0" strike="noStrike" spc="-7" dirty="0">
                <a:solidFill>
                  <a:srgbClr val="000000"/>
                </a:solidFill>
                <a:latin typeface="Arial"/>
                <a:ea typeface="DejaVu Sans"/>
              </a:rPr>
              <a:t>Rafael C. Gonzalez and</a:t>
            </a:r>
            <a:r>
              <a:rPr lang="en-US" sz="1000" b="0" strike="noStrike" spc="-46" dirty="0">
                <a:solidFill>
                  <a:srgbClr val="000000"/>
                </a:solidFill>
                <a:latin typeface="Arial"/>
                <a:ea typeface="DejaVu Sans"/>
              </a:rPr>
              <a:t> </a:t>
            </a:r>
            <a:r>
              <a:rPr lang="en-US" sz="1000" b="0" strike="noStrike" spc="-7" dirty="0">
                <a:solidFill>
                  <a:srgbClr val="000000"/>
                </a:solidFill>
                <a:latin typeface="Arial"/>
                <a:ea typeface="DejaVu Sans"/>
              </a:rPr>
              <a:t>Richard  </a:t>
            </a:r>
            <a:r>
              <a:rPr lang="en-US" sz="1000" b="0" strike="noStrike" spc="1" dirty="0">
                <a:solidFill>
                  <a:srgbClr val="000000"/>
                </a:solidFill>
                <a:latin typeface="Arial"/>
                <a:ea typeface="DejaVu Sans"/>
              </a:rPr>
              <a:t>Wood, </a:t>
            </a:r>
            <a:r>
              <a:rPr lang="en-US" sz="1000" b="0" strike="noStrike" spc="-7" dirty="0">
                <a:solidFill>
                  <a:srgbClr val="000000"/>
                </a:solidFill>
                <a:latin typeface="Arial"/>
                <a:ea typeface="DejaVu Sans"/>
              </a:rPr>
              <a:t>Digital </a:t>
            </a:r>
            <a:r>
              <a:rPr lang="en-US" sz="1000" b="0" strike="noStrike" spc="-1" dirty="0">
                <a:solidFill>
                  <a:srgbClr val="000000"/>
                </a:solidFill>
                <a:latin typeface="Arial"/>
                <a:ea typeface="DejaVu Sans"/>
              </a:rPr>
              <a:t>Image </a:t>
            </a:r>
            <a:r>
              <a:rPr lang="en-US" sz="1000" b="0" strike="noStrike" spc="-7" dirty="0">
                <a:solidFill>
                  <a:srgbClr val="000000"/>
                </a:solidFill>
                <a:latin typeface="Arial"/>
                <a:ea typeface="DejaVu Sans"/>
              </a:rPr>
              <a:t>Processing, 2</a:t>
            </a:r>
            <a:r>
              <a:rPr lang="en-US" sz="979" b="0" strike="noStrike" spc="-7" baseline="25000" dirty="0">
                <a:solidFill>
                  <a:srgbClr val="000000"/>
                </a:solidFill>
                <a:latin typeface="Arial"/>
                <a:ea typeface="DejaVu Sans"/>
              </a:rPr>
              <a:t>nd</a:t>
            </a:r>
            <a:r>
              <a:rPr lang="en-US" sz="979" b="0" strike="noStrike" spc="18" baseline="25000" dirty="0">
                <a:solidFill>
                  <a:srgbClr val="000000"/>
                </a:solidFill>
                <a:latin typeface="Arial"/>
                <a:ea typeface="DejaVu Sans"/>
              </a:rPr>
              <a:t> </a:t>
            </a:r>
            <a:r>
              <a:rPr lang="en-US" sz="1000" b="0" strike="noStrike" spc="-7" dirty="0">
                <a:solidFill>
                  <a:srgbClr val="000000"/>
                </a:solidFill>
                <a:latin typeface="Arial"/>
                <a:ea typeface="DejaVu Sans"/>
              </a:rPr>
              <a:t>Edition.</a:t>
            </a:r>
            <a:endParaRPr lang="en-US" sz="1000" b="0" strike="noStrike" spc="-1" dirty="0">
              <a:latin typeface="Arial"/>
            </a:endParaRPr>
          </a:p>
        </p:txBody>
      </p:sp>
      <p:sp>
        <p:nvSpPr>
          <p:cNvPr id="2" name="Title 1"/>
          <p:cNvSpPr>
            <a:spLocks noGrp="1"/>
          </p:cNvSpPr>
          <p:nvPr>
            <p:ph type="title"/>
          </p:nvPr>
        </p:nvSpPr>
        <p:spPr>
          <a:xfrm>
            <a:off x="609120" y="116632"/>
            <a:ext cx="10972800" cy="748808"/>
          </a:xfrm>
        </p:spPr>
        <p:txBody>
          <a:bodyPr>
            <a:normAutofit/>
          </a:bodyPr>
          <a:lstStyle/>
          <a:p>
            <a:r>
              <a:rPr lang="en-US" sz="3600" spc="-7" dirty="0">
                <a:latin typeface="Trebuchet MS" pitchFamily="34" charset="0"/>
              </a:rPr>
              <a:t>Image Sampling and</a:t>
            </a:r>
            <a:r>
              <a:rPr lang="en-US" sz="3600" spc="-26" dirty="0">
                <a:latin typeface="Trebuchet MS" pitchFamily="34" charset="0"/>
              </a:rPr>
              <a:t> </a:t>
            </a:r>
            <a:r>
              <a:rPr lang="en-US" sz="3600" spc="-1" dirty="0" smtClean="0">
                <a:latin typeface="Trebuchet MS" pitchFamily="34" charset="0"/>
              </a:rPr>
              <a:t>Quantization</a:t>
            </a:r>
            <a:endParaRPr lang="en-IN" sz="3600" dirty="0">
              <a:latin typeface="Trebuchet MS" pitchFamily="34" charset="0"/>
            </a:endParaRPr>
          </a:p>
        </p:txBody>
      </p:sp>
    </p:spTree>
    <p:extLst>
      <p:ext uri="{BB962C8B-B14F-4D97-AF65-F5344CB8AC3E}">
        <p14:creationId xmlns:p14="http://schemas.microsoft.com/office/powerpoint/2010/main" val="140332957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 name="CustomShape 1"/>
          <p:cNvSpPr/>
          <p:nvPr/>
        </p:nvSpPr>
        <p:spPr>
          <a:xfrm>
            <a:off x="605760" y="6432840"/>
            <a:ext cx="159840" cy="189720"/>
          </a:xfrm>
          <a:custGeom>
            <a:avLst/>
            <a:gdLst/>
            <a:ahLst/>
            <a:cxnLst/>
            <a:rect l="l" t="t" r="r" b="b"/>
            <a:pathLst>
              <a:path w="120650" h="190500">
                <a:moveTo>
                  <a:pt x="0" y="0"/>
                </a:moveTo>
                <a:lnTo>
                  <a:pt x="0" y="190500"/>
                </a:lnTo>
                <a:lnTo>
                  <a:pt x="120396" y="95250"/>
                </a:lnTo>
                <a:lnTo>
                  <a:pt x="0" y="0"/>
                </a:lnTo>
                <a:close/>
              </a:path>
            </a:pathLst>
          </a:custGeom>
          <a:solidFill>
            <a:srgbClr val="9FB8CD"/>
          </a:solidFill>
          <a:ln>
            <a:noFill/>
          </a:ln>
        </p:spPr>
        <p:style>
          <a:lnRef idx="0">
            <a:scrgbClr r="0" g="0" b="0"/>
          </a:lnRef>
          <a:fillRef idx="0">
            <a:scrgbClr r="0" g="0" b="0"/>
          </a:fillRef>
          <a:effectRef idx="0">
            <a:scrgbClr r="0" g="0" b="0"/>
          </a:effectRef>
          <a:fontRef idx="minor"/>
        </p:style>
      </p:sp>
      <p:sp>
        <p:nvSpPr>
          <p:cNvPr id="976" name="CustomShape 2"/>
          <p:cNvSpPr/>
          <p:nvPr/>
        </p:nvSpPr>
        <p:spPr>
          <a:xfrm>
            <a:off x="6585600" y="1783080"/>
            <a:ext cx="506880" cy="1828080"/>
          </a:xfrm>
          <a:custGeom>
            <a:avLst/>
            <a:gdLst/>
            <a:ahLst/>
            <a:cxnLst/>
            <a:rect l="l" t="t" r="r" b="b"/>
            <a:pathLst>
              <a:path w="381000" h="1828800">
                <a:moveTo>
                  <a:pt x="381000" y="0"/>
                </a:moveTo>
                <a:lnTo>
                  <a:pt x="0" y="0"/>
                </a:lnTo>
                <a:lnTo>
                  <a:pt x="0" y="1828800"/>
                </a:lnTo>
                <a:lnTo>
                  <a:pt x="381000" y="1828800"/>
                </a:lnTo>
                <a:lnTo>
                  <a:pt x="381000" y="0"/>
                </a:lnTo>
                <a:close/>
              </a:path>
            </a:pathLst>
          </a:custGeom>
          <a:solidFill>
            <a:srgbClr val="959595"/>
          </a:solidFill>
          <a:ln>
            <a:noFill/>
          </a:ln>
        </p:spPr>
        <p:style>
          <a:lnRef idx="0">
            <a:scrgbClr r="0" g="0" b="0"/>
          </a:lnRef>
          <a:fillRef idx="0">
            <a:scrgbClr r="0" g="0" b="0"/>
          </a:fillRef>
          <a:effectRef idx="0">
            <a:scrgbClr r="0" g="0" b="0"/>
          </a:effectRef>
          <a:fontRef idx="minor"/>
        </p:style>
      </p:sp>
      <p:sp>
        <p:nvSpPr>
          <p:cNvPr id="977" name="CustomShape 3"/>
          <p:cNvSpPr/>
          <p:nvPr/>
        </p:nvSpPr>
        <p:spPr>
          <a:xfrm>
            <a:off x="7601760" y="1783080"/>
            <a:ext cx="506880" cy="1828080"/>
          </a:xfrm>
          <a:custGeom>
            <a:avLst/>
            <a:gdLst/>
            <a:ahLst/>
            <a:cxnLst/>
            <a:rect l="l" t="t" r="r" b="b"/>
            <a:pathLst>
              <a:path w="381000" h="1828800">
                <a:moveTo>
                  <a:pt x="381000" y="0"/>
                </a:moveTo>
                <a:lnTo>
                  <a:pt x="0" y="0"/>
                </a:lnTo>
                <a:lnTo>
                  <a:pt x="0" y="1828800"/>
                </a:lnTo>
                <a:lnTo>
                  <a:pt x="381000" y="1828800"/>
                </a:lnTo>
                <a:lnTo>
                  <a:pt x="381000" y="0"/>
                </a:lnTo>
                <a:close/>
              </a:path>
            </a:pathLst>
          </a:custGeom>
          <a:solidFill>
            <a:srgbClr val="959595"/>
          </a:solidFill>
          <a:ln>
            <a:noFill/>
          </a:ln>
        </p:spPr>
        <p:style>
          <a:lnRef idx="0">
            <a:scrgbClr r="0" g="0" b="0"/>
          </a:lnRef>
          <a:fillRef idx="0">
            <a:scrgbClr r="0" g="0" b="0"/>
          </a:fillRef>
          <a:effectRef idx="0">
            <a:scrgbClr r="0" g="0" b="0"/>
          </a:effectRef>
          <a:fontRef idx="minor"/>
        </p:style>
      </p:sp>
      <p:sp>
        <p:nvSpPr>
          <p:cNvPr id="978" name="CustomShape 4"/>
          <p:cNvSpPr/>
          <p:nvPr/>
        </p:nvSpPr>
        <p:spPr>
          <a:xfrm>
            <a:off x="8617920" y="1783080"/>
            <a:ext cx="506880" cy="1828080"/>
          </a:xfrm>
          <a:custGeom>
            <a:avLst/>
            <a:gdLst/>
            <a:ahLst/>
            <a:cxnLst/>
            <a:rect l="l" t="t" r="r" b="b"/>
            <a:pathLst>
              <a:path w="381000" h="1828800">
                <a:moveTo>
                  <a:pt x="381000" y="0"/>
                </a:moveTo>
                <a:lnTo>
                  <a:pt x="0" y="0"/>
                </a:lnTo>
                <a:lnTo>
                  <a:pt x="0" y="1828800"/>
                </a:lnTo>
                <a:lnTo>
                  <a:pt x="381000" y="1828800"/>
                </a:lnTo>
                <a:lnTo>
                  <a:pt x="381000" y="0"/>
                </a:lnTo>
                <a:close/>
              </a:path>
            </a:pathLst>
          </a:custGeom>
          <a:solidFill>
            <a:srgbClr val="959595"/>
          </a:solidFill>
          <a:ln>
            <a:noFill/>
          </a:ln>
        </p:spPr>
        <p:style>
          <a:lnRef idx="0">
            <a:scrgbClr r="0" g="0" b="0"/>
          </a:lnRef>
          <a:fillRef idx="0">
            <a:scrgbClr r="0" g="0" b="0"/>
          </a:fillRef>
          <a:effectRef idx="0">
            <a:scrgbClr r="0" g="0" b="0"/>
          </a:effectRef>
          <a:fontRef idx="minor"/>
        </p:style>
      </p:sp>
      <p:sp>
        <p:nvSpPr>
          <p:cNvPr id="979" name="CustomShape 5"/>
          <p:cNvSpPr/>
          <p:nvPr/>
        </p:nvSpPr>
        <p:spPr>
          <a:xfrm>
            <a:off x="7093920" y="1783080"/>
            <a:ext cx="506880" cy="1828080"/>
          </a:xfrm>
          <a:custGeom>
            <a:avLst/>
            <a:gdLst/>
            <a:ahLst/>
            <a:cxnLst/>
            <a:rect l="l" t="t" r="r" b="b"/>
            <a:pathLst>
              <a:path w="381000" h="1828800">
                <a:moveTo>
                  <a:pt x="381000" y="0"/>
                </a:moveTo>
                <a:lnTo>
                  <a:pt x="0" y="0"/>
                </a:lnTo>
                <a:lnTo>
                  <a:pt x="0" y="1828800"/>
                </a:lnTo>
                <a:lnTo>
                  <a:pt x="381000" y="1828800"/>
                </a:lnTo>
                <a:lnTo>
                  <a:pt x="381000" y="0"/>
                </a:lnTo>
                <a:close/>
              </a:path>
            </a:pathLst>
          </a:custGeom>
          <a:solidFill>
            <a:srgbClr val="CCFFFF"/>
          </a:solidFill>
          <a:ln>
            <a:noFill/>
          </a:ln>
        </p:spPr>
        <p:style>
          <a:lnRef idx="0">
            <a:scrgbClr r="0" g="0" b="0"/>
          </a:lnRef>
          <a:fillRef idx="0">
            <a:scrgbClr r="0" g="0" b="0"/>
          </a:fillRef>
          <a:effectRef idx="0">
            <a:scrgbClr r="0" g="0" b="0"/>
          </a:effectRef>
          <a:fontRef idx="minor"/>
        </p:style>
      </p:sp>
      <p:sp>
        <p:nvSpPr>
          <p:cNvPr id="980" name="CustomShape 6"/>
          <p:cNvSpPr/>
          <p:nvPr/>
        </p:nvSpPr>
        <p:spPr>
          <a:xfrm>
            <a:off x="8109600" y="1783080"/>
            <a:ext cx="506880" cy="1828080"/>
          </a:xfrm>
          <a:custGeom>
            <a:avLst/>
            <a:gdLst/>
            <a:ahLst/>
            <a:cxnLst/>
            <a:rect l="l" t="t" r="r" b="b"/>
            <a:pathLst>
              <a:path w="381000" h="1828800">
                <a:moveTo>
                  <a:pt x="381000" y="0"/>
                </a:moveTo>
                <a:lnTo>
                  <a:pt x="0" y="0"/>
                </a:lnTo>
                <a:lnTo>
                  <a:pt x="0" y="1828800"/>
                </a:lnTo>
                <a:lnTo>
                  <a:pt x="381000" y="1828800"/>
                </a:lnTo>
                <a:lnTo>
                  <a:pt x="381000" y="0"/>
                </a:lnTo>
                <a:close/>
              </a:path>
            </a:pathLst>
          </a:custGeom>
          <a:solidFill>
            <a:srgbClr val="CCFFFF"/>
          </a:solidFill>
          <a:ln>
            <a:noFill/>
          </a:ln>
        </p:spPr>
        <p:style>
          <a:lnRef idx="0">
            <a:scrgbClr r="0" g="0" b="0"/>
          </a:lnRef>
          <a:fillRef idx="0">
            <a:scrgbClr r="0" g="0" b="0"/>
          </a:fillRef>
          <a:effectRef idx="0">
            <a:scrgbClr r="0" g="0" b="0"/>
          </a:effectRef>
          <a:fontRef idx="minor"/>
        </p:style>
      </p:sp>
      <p:grpSp>
        <p:nvGrpSpPr>
          <p:cNvPr id="981" name="Group 7"/>
          <p:cNvGrpSpPr/>
          <p:nvPr/>
        </p:nvGrpSpPr>
        <p:grpSpPr>
          <a:xfrm>
            <a:off x="6321303" y="1346435"/>
            <a:ext cx="4186080" cy="4399920"/>
            <a:chOff x="4707000" y="1701720"/>
            <a:chExt cx="3139560" cy="4399920"/>
          </a:xfrm>
        </p:grpSpPr>
        <p:sp>
          <p:nvSpPr>
            <p:cNvPr id="982" name="CustomShape 8"/>
            <p:cNvSpPr/>
            <p:nvPr/>
          </p:nvSpPr>
          <p:spPr>
            <a:xfrm>
              <a:off x="6844320" y="1783080"/>
              <a:ext cx="380160" cy="1828080"/>
            </a:xfrm>
            <a:custGeom>
              <a:avLst/>
              <a:gdLst/>
              <a:ahLst/>
              <a:cxnLst/>
              <a:rect l="l" t="t" r="r" b="b"/>
              <a:pathLst>
                <a:path w="381000" h="1828800">
                  <a:moveTo>
                    <a:pt x="381000" y="0"/>
                  </a:moveTo>
                  <a:lnTo>
                    <a:pt x="0" y="0"/>
                  </a:lnTo>
                  <a:lnTo>
                    <a:pt x="0" y="1828800"/>
                  </a:lnTo>
                  <a:lnTo>
                    <a:pt x="381000" y="1828800"/>
                  </a:lnTo>
                  <a:lnTo>
                    <a:pt x="381000" y="0"/>
                  </a:lnTo>
                  <a:close/>
                </a:path>
              </a:pathLst>
            </a:custGeom>
            <a:solidFill>
              <a:srgbClr val="CCFFFF"/>
            </a:solidFill>
            <a:ln>
              <a:noFill/>
            </a:ln>
          </p:spPr>
          <p:style>
            <a:lnRef idx="0">
              <a:scrgbClr r="0" g="0" b="0"/>
            </a:lnRef>
            <a:fillRef idx="0">
              <a:scrgbClr r="0" g="0" b="0"/>
            </a:fillRef>
            <a:effectRef idx="0">
              <a:scrgbClr r="0" g="0" b="0"/>
            </a:effectRef>
            <a:fontRef idx="minor"/>
          </p:style>
        </p:sp>
        <p:sp>
          <p:nvSpPr>
            <p:cNvPr id="983" name="CustomShape 9"/>
            <p:cNvSpPr/>
            <p:nvPr/>
          </p:nvSpPr>
          <p:spPr>
            <a:xfrm>
              <a:off x="7225200" y="1783080"/>
              <a:ext cx="380160" cy="1828080"/>
            </a:xfrm>
            <a:custGeom>
              <a:avLst/>
              <a:gdLst/>
              <a:ahLst/>
              <a:cxnLst/>
              <a:rect l="l" t="t" r="r" b="b"/>
              <a:pathLst>
                <a:path w="381000" h="1828800">
                  <a:moveTo>
                    <a:pt x="381000" y="0"/>
                  </a:moveTo>
                  <a:lnTo>
                    <a:pt x="0" y="0"/>
                  </a:lnTo>
                  <a:lnTo>
                    <a:pt x="0" y="1828800"/>
                  </a:lnTo>
                  <a:lnTo>
                    <a:pt x="381000" y="1828800"/>
                  </a:lnTo>
                  <a:lnTo>
                    <a:pt x="381000" y="0"/>
                  </a:lnTo>
                  <a:close/>
                </a:path>
              </a:pathLst>
            </a:custGeom>
            <a:solidFill>
              <a:srgbClr val="959595"/>
            </a:solidFill>
            <a:ln>
              <a:noFill/>
            </a:ln>
          </p:spPr>
          <p:style>
            <a:lnRef idx="0">
              <a:scrgbClr r="0" g="0" b="0"/>
            </a:lnRef>
            <a:fillRef idx="0">
              <a:scrgbClr r="0" g="0" b="0"/>
            </a:fillRef>
            <a:effectRef idx="0">
              <a:scrgbClr r="0" g="0" b="0"/>
            </a:effectRef>
            <a:fontRef idx="minor"/>
          </p:style>
        </p:sp>
        <p:sp>
          <p:nvSpPr>
            <p:cNvPr id="984" name="CustomShape 10"/>
            <p:cNvSpPr/>
            <p:nvPr/>
          </p:nvSpPr>
          <p:spPr>
            <a:xfrm>
              <a:off x="4930200" y="1783080"/>
              <a:ext cx="2666160" cy="1828080"/>
            </a:xfrm>
            <a:custGeom>
              <a:avLst/>
              <a:gdLst/>
              <a:ahLst/>
              <a:cxnLst/>
              <a:rect l="l" t="t" r="r" b="b"/>
              <a:pathLst>
                <a:path w="2667000" h="1828800">
                  <a:moveTo>
                    <a:pt x="0" y="1828800"/>
                  </a:moveTo>
                  <a:lnTo>
                    <a:pt x="2667000" y="1828800"/>
                  </a:lnTo>
                  <a:lnTo>
                    <a:pt x="2667000" y="0"/>
                  </a:lnTo>
                  <a:lnTo>
                    <a:pt x="0" y="0"/>
                  </a:lnTo>
                  <a:lnTo>
                    <a:pt x="0" y="1828800"/>
                  </a:lnTo>
                  <a:close/>
                </a:path>
              </a:pathLst>
            </a:custGeom>
            <a:noFill/>
            <a:ln w="9000">
              <a:solidFill>
                <a:srgbClr val="000000"/>
              </a:solidFill>
              <a:round/>
            </a:ln>
          </p:spPr>
          <p:style>
            <a:lnRef idx="0">
              <a:scrgbClr r="0" g="0" b="0"/>
            </a:lnRef>
            <a:fillRef idx="0">
              <a:scrgbClr r="0" g="0" b="0"/>
            </a:fillRef>
            <a:effectRef idx="0">
              <a:scrgbClr r="0" g="0" b="0"/>
            </a:effectRef>
            <a:fontRef idx="minor"/>
          </p:style>
        </p:sp>
        <p:sp>
          <p:nvSpPr>
            <p:cNvPr id="985" name="CustomShape 11"/>
            <p:cNvSpPr/>
            <p:nvPr/>
          </p:nvSpPr>
          <p:spPr>
            <a:xfrm>
              <a:off x="4707000" y="1701720"/>
              <a:ext cx="2818800" cy="2133000"/>
            </a:xfrm>
            <a:custGeom>
              <a:avLst/>
              <a:gdLst/>
              <a:ahLst/>
              <a:cxnLst/>
              <a:rect l="l" t="t" r="r" b="b"/>
              <a:pathLst>
                <a:path w="2819400" h="2133600">
                  <a:moveTo>
                    <a:pt x="304800" y="0"/>
                  </a:moveTo>
                  <a:lnTo>
                    <a:pt x="304800" y="2133599"/>
                  </a:lnTo>
                  <a:moveTo>
                    <a:pt x="0" y="228600"/>
                  </a:moveTo>
                  <a:lnTo>
                    <a:pt x="2819400" y="228600"/>
                  </a:lnTo>
                  <a:moveTo>
                    <a:pt x="1143000" y="0"/>
                  </a:moveTo>
                  <a:lnTo>
                    <a:pt x="1143000" y="2133599"/>
                  </a:lnTo>
                  <a:moveTo>
                    <a:pt x="1981200" y="0"/>
                  </a:moveTo>
                  <a:lnTo>
                    <a:pt x="1981200" y="2133599"/>
                  </a:lnTo>
                  <a:moveTo>
                    <a:pt x="0" y="1066800"/>
                  </a:moveTo>
                  <a:lnTo>
                    <a:pt x="2819400" y="1066800"/>
                  </a:lnTo>
                  <a:moveTo>
                    <a:pt x="0" y="1905000"/>
                  </a:moveTo>
                  <a:lnTo>
                    <a:pt x="2819400" y="1905000"/>
                  </a:lnTo>
                  <a:moveTo>
                    <a:pt x="723900" y="495300"/>
                  </a:moveTo>
                  <a:lnTo>
                    <a:pt x="723900" y="800100"/>
                  </a:lnTo>
                </a:path>
              </a:pathLst>
            </a:custGeom>
            <a:noFill/>
            <a:ln w="19800">
              <a:solidFill>
                <a:srgbClr val="FF0000"/>
              </a:solidFill>
              <a:round/>
            </a:ln>
          </p:spPr>
          <p:style>
            <a:lnRef idx="0">
              <a:scrgbClr r="0" g="0" b="0"/>
            </a:lnRef>
            <a:fillRef idx="0">
              <a:scrgbClr r="0" g="0" b="0"/>
            </a:fillRef>
            <a:effectRef idx="0">
              <a:scrgbClr r="0" g="0" b="0"/>
            </a:effectRef>
            <a:fontRef idx="minor"/>
          </p:style>
        </p:sp>
        <p:sp>
          <p:nvSpPr>
            <p:cNvPr id="986" name="CustomShape 12"/>
            <p:cNvSpPr/>
            <p:nvPr/>
          </p:nvSpPr>
          <p:spPr>
            <a:xfrm>
              <a:off x="5278320" y="2349360"/>
              <a:ext cx="304200" cy="360"/>
            </a:xfrm>
            <a:custGeom>
              <a:avLst/>
              <a:gdLst/>
              <a:ahLst/>
              <a:cxnLst/>
              <a:rect l="l" t="t" r="r" b="b"/>
              <a:pathLst>
                <a:path w="304800">
                  <a:moveTo>
                    <a:pt x="0" y="0"/>
                  </a:moveTo>
                  <a:lnTo>
                    <a:pt x="304800" y="0"/>
                  </a:lnTo>
                </a:path>
              </a:pathLst>
            </a:custGeom>
            <a:noFill/>
            <a:ln w="19800">
              <a:solidFill>
                <a:srgbClr val="FF0000"/>
              </a:solidFill>
              <a:round/>
            </a:ln>
          </p:spPr>
          <p:style>
            <a:lnRef idx="0">
              <a:scrgbClr r="0" g="0" b="0"/>
            </a:lnRef>
            <a:fillRef idx="0">
              <a:scrgbClr r="0" g="0" b="0"/>
            </a:fillRef>
            <a:effectRef idx="0">
              <a:scrgbClr r="0" g="0" b="0"/>
            </a:effectRef>
            <a:fontRef idx="minor"/>
          </p:style>
        </p:sp>
        <p:sp>
          <p:nvSpPr>
            <p:cNvPr id="987" name="CustomShape 13"/>
            <p:cNvSpPr/>
            <p:nvPr/>
          </p:nvSpPr>
          <p:spPr>
            <a:xfrm>
              <a:off x="6269040" y="2196720"/>
              <a:ext cx="360" cy="304200"/>
            </a:xfrm>
            <a:custGeom>
              <a:avLst/>
              <a:gdLst/>
              <a:ahLst/>
              <a:cxnLst/>
              <a:rect l="l" t="t" r="r" b="b"/>
              <a:pathLst>
                <a:path h="304800">
                  <a:moveTo>
                    <a:pt x="0" y="0"/>
                  </a:moveTo>
                  <a:lnTo>
                    <a:pt x="0" y="304800"/>
                  </a:lnTo>
                </a:path>
              </a:pathLst>
            </a:custGeom>
            <a:noFill/>
            <a:ln w="19800">
              <a:solidFill>
                <a:srgbClr val="FF0000"/>
              </a:solidFill>
              <a:round/>
            </a:ln>
          </p:spPr>
          <p:style>
            <a:lnRef idx="0">
              <a:scrgbClr r="0" g="0" b="0"/>
            </a:lnRef>
            <a:fillRef idx="0">
              <a:scrgbClr r="0" g="0" b="0"/>
            </a:fillRef>
            <a:effectRef idx="0">
              <a:scrgbClr r="0" g="0" b="0"/>
            </a:effectRef>
            <a:fontRef idx="minor"/>
          </p:style>
        </p:sp>
        <p:sp>
          <p:nvSpPr>
            <p:cNvPr id="988" name="CustomShape 14"/>
            <p:cNvSpPr/>
            <p:nvPr/>
          </p:nvSpPr>
          <p:spPr>
            <a:xfrm>
              <a:off x="6116400" y="2349360"/>
              <a:ext cx="304200" cy="360"/>
            </a:xfrm>
            <a:custGeom>
              <a:avLst/>
              <a:gdLst/>
              <a:ahLst/>
              <a:cxnLst/>
              <a:rect l="l" t="t" r="r" b="b"/>
              <a:pathLst>
                <a:path w="304800">
                  <a:moveTo>
                    <a:pt x="0" y="0"/>
                  </a:moveTo>
                  <a:lnTo>
                    <a:pt x="304800" y="0"/>
                  </a:lnTo>
                </a:path>
              </a:pathLst>
            </a:custGeom>
            <a:noFill/>
            <a:ln w="19800">
              <a:solidFill>
                <a:srgbClr val="FF0000"/>
              </a:solidFill>
              <a:round/>
            </a:ln>
          </p:spPr>
          <p:style>
            <a:lnRef idx="0">
              <a:scrgbClr r="0" g="0" b="0"/>
            </a:lnRef>
            <a:fillRef idx="0">
              <a:scrgbClr r="0" g="0" b="0"/>
            </a:fillRef>
            <a:effectRef idx="0">
              <a:scrgbClr r="0" g="0" b="0"/>
            </a:effectRef>
            <a:fontRef idx="minor"/>
          </p:style>
        </p:sp>
        <p:sp>
          <p:nvSpPr>
            <p:cNvPr id="989" name="CustomShape 15"/>
            <p:cNvSpPr/>
            <p:nvPr/>
          </p:nvSpPr>
          <p:spPr>
            <a:xfrm>
              <a:off x="5430600" y="3035160"/>
              <a:ext cx="360" cy="304200"/>
            </a:xfrm>
            <a:custGeom>
              <a:avLst/>
              <a:gdLst/>
              <a:ahLst/>
              <a:cxnLst/>
              <a:rect l="l" t="t" r="r" b="b"/>
              <a:pathLst>
                <a:path h="304800">
                  <a:moveTo>
                    <a:pt x="0" y="0"/>
                  </a:moveTo>
                  <a:lnTo>
                    <a:pt x="0" y="304800"/>
                  </a:lnTo>
                </a:path>
              </a:pathLst>
            </a:custGeom>
            <a:noFill/>
            <a:ln w="19800">
              <a:solidFill>
                <a:srgbClr val="FF0000"/>
              </a:solidFill>
              <a:round/>
            </a:ln>
          </p:spPr>
          <p:style>
            <a:lnRef idx="0">
              <a:scrgbClr r="0" g="0" b="0"/>
            </a:lnRef>
            <a:fillRef idx="0">
              <a:scrgbClr r="0" g="0" b="0"/>
            </a:fillRef>
            <a:effectRef idx="0">
              <a:scrgbClr r="0" g="0" b="0"/>
            </a:effectRef>
            <a:fontRef idx="minor"/>
          </p:style>
        </p:sp>
        <p:sp>
          <p:nvSpPr>
            <p:cNvPr id="990" name="CustomShape 16"/>
            <p:cNvSpPr/>
            <p:nvPr/>
          </p:nvSpPr>
          <p:spPr>
            <a:xfrm>
              <a:off x="5278320" y="3187440"/>
              <a:ext cx="304200" cy="360"/>
            </a:xfrm>
            <a:custGeom>
              <a:avLst/>
              <a:gdLst/>
              <a:ahLst/>
              <a:cxnLst/>
              <a:rect l="l" t="t" r="r" b="b"/>
              <a:pathLst>
                <a:path w="304800">
                  <a:moveTo>
                    <a:pt x="0" y="0"/>
                  </a:moveTo>
                  <a:lnTo>
                    <a:pt x="304800" y="0"/>
                  </a:lnTo>
                </a:path>
              </a:pathLst>
            </a:custGeom>
            <a:noFill/>
            <a:ln w="19800">
              <a:solidFill>
                <a:srgbClr val="FF0000"/>
              </a:solidFill>
              <a:round/>
            </a:ln>
          </p:spPr>
          <p:style>
            <a:lnRef idx="0">
              <a:scrgbClr r="0" g="0" b="0"/>
            </a:lnRef>
            <a:fillRef idx="0">
              <a:scrgbClr r="0" g="0" b="0"/>
            </a:fillRef>
            <a:effectRef idx="0">
              <a:scrgbClr r="0" g="0" b="0"/>
            </a:effectRef>
            <a:fontRef idx="minor"/>
          </p:style>
        </p:sp>
        <p:sp>
          <p:nvSpPr>
            <p:cNvPr id="991" name="CustomShape 17"/>
            <p:cNvSpPr/>
            <p:nvPr/>
          </p:nvSpPr>
          <p:spPr>
            <a:xfrm>
              <a:off x="6269040" y="3035160"/>
              <a:ext cx="360" cy="304200"/>
            </a:xfrm>
            <a:custGeom>
              <a:avLst/>
              <a:gdLst/>
              <a:ahLst/>
              <a:cxnLst/>
              <a:rect l="l" t="t" r="r" b="b"/>
              <a:pathLst>
                <a:path h="304800">
                  <a:moveTo>
                    <a:pt x="0" y="0"/>
                  </a:moveTo>
                  <a:lnTo>
                    <a:pt x="0" y="304800"/>
                  </a:lnTo>
                </a:path>
              </a:pathLst>
            </a:custGeom>
            <a:noFill/>
            <a:ln w="19800">
              <a:solidFill>
                <a:srgbClr val="FF0000"/>
              </a:solidFill>
              <a:round/>
            </a:ln>
          </p:spPr>
          <p:style>
            <a:lnRef idx="0">
              <a:scrgbClr r="0" g="0" b="0"/>
            </a:lnRef>
            <a:fillRef idx="0">
              <a:scrgbClr r="0" g="0" b="0"/>
            </a:fillRef>
            <a:effectRef idx="0">
              <a:scrgbClr r="0" g="0" b="0"/>
            </a:effectRef>
            <a:fontRef idx="minor"/>
          </p:style>
        </p:sp>
        <p:sp>
          <p:nvSpPr>
            <p:cNvPr id="992" name="CustomShape 18"/>
            <p:cNvSpPr/>
            <p:nvPr/>
          </p:nvSpPr>
          <p:spPr>
            <a:xfrm>
              <a:off x="6116400" y="3187440"/>
              <a:ext cx="304200" cy="360"/>
            </a:xfrm>
            <a:custGeom>
              <a:avLst/>
              <a:gdLst/>
              <a:ahLst/>
              <a:cxnLst/>
              <a:rect l="l" t="t" r="r" b="b"/>
              <a:pathLst>
                <a:path w="304800">
                  <a:moveTo>
                    <a:pt x="0" y="0"/>
                  </a:moveTo>
                  <a:lnTo>
                    <a:pt x="304800" y="0"/>
                  </a:lnTo>
                </a:path>
              </a:pathLst>
            </a:custGeom>
            <a:noFill/>
            <a:ln w="19800">
              <a:solidFill>
                <a:srgbClr val="FF0000"/>
              </a:solidFill>
              <a:round/>
            </a:ln>
          </p:spPr>
          <p:style>
            <a:lnRef idx="0">
              <a:scrgbClr r="0" g="0" b="0"/>
            </a:lnRef>
            <a:fillRef idx="0">
              <a:scrgbClr r="0" g="0" b="0"/>
            </a:fillRef>
            <a:effectRef idx="0">
              <a:scrgbClr r="0" g="0" b="0"/>
            </a:effectRef>
            <a:fontRef idx="minor"/>
          </p:style>
        </p:sp>
        <p:sp>
          <p:nvSpPr>
            <p:cNvPr id="993" name="CustomShape 19"/>
            <p:cNvSpPr/>
            <p:nvPr/>
          </p:nvSpPr>
          <p:spPr>
            <a:xfrm>
              <a:off x="5334120" y="4200120"/>
              <a:ext cx="1685160" cy="1675800"/>
            </a:xfrm>
            <a:custGeom>
              <a:avLst/>
              <a:gdLst/>
              <a:ahLst/>
              <a:cxnLst/>
              <a:rect l="l" t="t" r="r" b="b"/>
              <a:pathLst>
                <a:path w="1685925" h="1676400">
                  <a:moveTo>
                    <a:pt x="1685544" y="1511"/>
                  </a:moveTo>
                  <a:lnTo>
                    <a:pt x="844296" y="1511"/>
                  </a:lnTo>
                  <a:lnTo>
                    <a:pt x="844296" y="0"/>
                  </a:lnTo>
                  <a:lnTo>
                    <a:pt x="1524" y="0"/>
                  </a:lnTo>
                  <a:lnTo>
                    <a:pt x="1524" y="833615"/>
                  </a:lnTo>
                  <a:lnTo>
                    <a:pt x="0" y="833615"/>
                  </a:lnTo>
                  <a:lnTo>
                    <a:pt x="0" y="1676387"/>
                  </a:lnTo>
                  <a:lnTo>
                    <a:pt x="842772" y="1676387"/>
                  </a:lnTo>
                  <a:lnTo>
                    <a:pt x="1685544" y="1676387"/>
                  </a:lnTo>
                  <a:lnTo>
                    <a:pt x="1685544" y="844283"/>
                  </a:lnTo>
                  <a:lnTo>
                    <a:pt x="1685544" y="833615"/>
                  </a:lnTo>
                  <a:lnTo>
                    <a:pt x="1685544" y="1511"/>
                  </a:lnTo>
                  <a:close/>
                </a:path>
              </a:pathLst>
            </a:custGeom>
            <a:solidFill>
              <a:srgbClr val="CCFFFF"/>
            </a:solidFill>
            <a:ln>
              <a:noFill/>
            </a:ln>
          </p:spPr>
          <p:style>
            <a:lnRef idx="0">
              <a:scrgbClr r="0" g="0" b="0"/>
            </a:lnRef>
            <a:fillRef idx="0">
              <a:scrgbClr r="0" g="0" b="0"/>
            </a:fillRef>
            <a:effectRef idx="0">
              <a:scrgbClr r="0" g="0" b="0"/>
            </a:effectRef>
            <a:fontRef idx="minor"/>
          </p:style>
        </p:sp>
        <p:sp>
          <p:nvSpPr>
            <p:cNvPr id="994" name="CustomShape 20"/>
            <p:cNvSpPr/>
            <p:nvPr/>
          </p:nvSpPr>
          <p:spPr>
            <a:xfrm>
              <a:off x="5027760" y="3968640"/>
              <a:ext cx="2818800" cy="2133000"/>
            </a:xfrm>
            <a:custGeom>
              <a:avLst/>
              <a:gdLst/>
              <a:ahLst/>
              <a:cxnLst/>
              <a:rect l="l" t="t" r="r" b="b"/>
              <a:pathLst>
                <a:path w="2819400" h="2133600">
                  <a:moveTo>
                    <a:pt x="304800" y="0"/>
                  </a:moveTo>
                  <a:lnTo>
                    <a:pt x="304800" y="2133599"/>
                  </a:lnTo>
                  <a:moveTo>
                    <a:pt x="0" y="228599"/>
                  </a:moveTo>
                  <a:lnTo>
                    <a:pt x="2819400" y="228599"/>
                  </a:lnTo>
                  <a:moveTo>
                    <a:pt x="1143000" y="0"/>
                  </a:moveTo>
                  <a:lnTo>
                    <a:pt x="1143000" y="2133599"/>
                  </a:lnTo>
                  <a:moveTo>
                    <a:pt x="1981200" y="0"/>
                  </a:moveTo>
                  <a:lnTo>
                    <a:pt x="1981200" y="2133599"/>
                  </a:lnTo>
                  <a:moveTo>
                    <a:pt x="0" y="1066799"/>
                  </a:moveTo>
                  <a:lnTo>
                    <a:pt x="2819400" y="1066799"/>
                  </a:lnTo>
                  <a:moveTo>
                    <a:pt x="0" y="1905000"/>
                  </a:moveTo>
                  <a:lnTo>
                    <a:pt x="2819400" y="1905000"/>
                  </a:lnTo>
                </a:path>
              </a:pathLst>
            </a:custGeom>
            <a:noFill/>
            <a:ln w="9000">
              <a:solidFill>
                <a:srgbClr val="000000"/>
              </a:solidFill>
              <a:round/>
            </a:ln>
          </p:spPr>
          <p:style>
            <a:lnRef idx="0">
              <a:scrgbClr r="0" g="0" b="0"/>
            </a:lnRef>
            <a:fillRef idx="0">
              <a:scrgbClr r="0" g="0" b="0"/>
            </a:fillRef>
            <a:effectRef idx="0">
              <a:scrgbClr r="0" g="0" b="0"/>
            </a:effectRef>
            <a:fontRef idx="minor"/>
          </p:style>
        </p:sp>
        <p:sp>
          <p:nvSpPr>
            <p:cNvPr id="995" name="CustomShape 21"/>
            <p:cNvSpPr/>
            <p:nvPr/>
          </p:nvSpPr>
          <p:spPr>
            <a:xfrm>
              <a:off x="5239440" y="2361600"/>
              <a:ext cx="1505520" cy="3070080"/>
            </a:xfrm>
            <a:custGeom>
              <a:avLst/>
              <a:gdLst/>
              <a:ahLst/>
              <a:cxnLst/>
              <a:rect l="l" t="t" r="r" b="b"/>
              <a:pathLst>
                <a:path w="1506220" h="3070860">
                  <a:moveTo>
                    <a:pt x="469011" y="3070860"/>
                  </a:moveTo>
                  <a:lnTo>
                    <a:pt x="457022" y="3032887"/>
                  </a:lnTo>
                  <a:lnTo>
                    <a:pt x="442849" y="2987929"/>
                  </a:lnTo>
                  <a:lnTo>
                    <a:pt x="424573" y="3005620"/>
                  </a:lnTo>
                  <a:lnTo>
                    <a:pt x="379222" y="2951988"/>
                  </a:lnTo>
                  <a:lnTo>
                    <a:pt x="356108" y="2921000"/>
                  </a:lnTo>
                  <a:lnTo>
                    <a:pt x="333629" y="2888869"/>
                  </a:lnTo>
                  <a:lnTo>
                    <a:pt x="311912" y="2855214"/>
                  </a:lnTo>
                  <a:lnTo>
                    <a:pt x="290703" y="2820416"/>
                  </a:lnTo>
                  <a:lnTo>
                    <a:pt x="270383" y="2784475"/>
                  </a:lnTo>
                  <a:lnTo>
                    <a:pt x="250571" y="2747264"/>
                  </a:lnTo>
                  <a:lnTo>
                    <a:pt x="231648" y="2709037"/>
                  </a:lnTo>
                  <a:lnTo>
                    <a:pt x="213360" y="2669540"/>
                  </a:lnTo>
                  <a:lnTo>
                    <a:pt x="195961" y="2629154"/>
                  </a:lnTo>
                  <a:lnTo>
                    <a:pt x="179197" y="2587752"/>
                  </a:lnTo>
                  <a:lnTo>
                    <a:pt x="163322" y="2545207"/>
                  </a:lnTo>
                  <a:lnTo>
                    <a:pt x="148209" y="2501900"/>
                  </a:lnTo>
                  <a:lnTo>
                    <a:pt x="133858" y="2457577"/>
                  </a:lnTo>
                  <a:lnTo>
                    <a:pt x="120396" y="2412365"/>
                  </a:lnTo>
                  <a:lnTo>
                    <a:pt x="107696" y="2366518"/>
                  </a:lnTo>
                  <a:lnTo>
                    <a:pt x="96012" y="2319782"/>
                  </a:lnTo>
                  <a:lnTo>
                    <a:pt x="84963" y="2272284"/>
                  </a:lnTo>
                  <a:lnTo>
                    <a:pt x="75057" y="2224024"/>
                  </a:lnTo>
                  <a:lnTo>
                    <a:pt x="65786" y="2175129"/>
                  </a:lnTo>
                  <a:lnTo>
                    <a:pt x="57531" y="2125726"/>
                  </a:lnTo>
                  <a:lnTo>
                    <a:pt x="50292" y="2075688"/>
                  </a:lnTo>
                  <a:lnTo>
                    <a:pt x="43942" y="2025015"/>
                  </a:lnTo>
                  <a:lnTo>
                    <a:pt x="38481" y="1973834"/>
                  </a:lnTo>
                  <a:lnTo>
                    <a:pt x="34036" y="1922272"/>
                  </a:lnTo>
                  <a:lnTo>
                    <a:pt x="30480" y="1870329"/>
                  </a:lnTo>
                  <a:lnTo>
                    <a:pt x="27940" y="1817878"/>
                  </a:lnTo>
                  <a:lnTo>
                    <a:pt x="26416" y="1765173"/>
                  </a:lnTo>
                  <a:lnTo>
                    <a:pt x="25908" y="1711833"/>
                  </a:lnTo>
                  <a:lnTo>
                    <a:pt x="26416" y="1654302"/>
                  </a:lnTo>
                  <a:lnTo>
                    <a:pt x="28321" y="1596644"/>
                  </a:lnTo>
                  <a:lnTo>
                    <a:pt x="31242" y="1539367"/>
                  </a:lnTo>
                  <a:lnTo>
                    <a:pt x="35560" y="1482344"/>
                  </a:lnTo>
                  <a:lnTo>
                    <a:pt x="41021" y="1425829"/>
                  </a:lnTo>
                  <a:lnTo>
                    <a:pt x="47498" y="1369695"/>
                  </a:lnTo>
                  <a:lnTo>
                    <a:pt x="55118" y="1314196"/>
                  </a:lnTo>
                  <a:lnTo>
                    <a:pt x="64008" y="1259332"/>
                  </a:lnTo>
                  <a:lnTo>
                    <a:pt x="74041" y="1204849"/>
                  </a:lnTo>
                  <a:lnTo>
                    <a:pt x="85090" y="1151255"/>
                  </a:lnTo>
                  <a:lnTo>
                    <a:pt x="97282" y="1098423"/>
                  </a:lnTo>
                  <a:lnTo>
                    <a:pt x="110617" y="1046353"/>
                  </a:lnTo>
                  <a:lnTo>
                    <a:pt x="125222" y="995172"/>
                  </a:lnTo>
                  <a:lnTo>
                    <a:pt x="140589" y="944880"/>
                  </a:lnTo>
                  <a:lnTo>
                    <a:pt x="157226" y="895731"/>
                  </a:lnTo>
                  <a:lnTo>
                    <a:pt x="175006" y="847217"/>
                  </a:lnTo>
                  <a:lnTo>
                    <a:pt x="150622" y="838327"/>
                  </a:lnTo>
                  <a:lnTo>
                    <a:pt x="132842" y="886841"/>
                  </a:lnTo>
                  <a:lnTo>
                    <a:pt x="116078" y="936625"/>
                  </a:lnTo>
                  <a:lnTo>
                    <a:pt x="100457" y="987552"/>
                  </a:lnTo>
                  <a:lnTo>
                    <a:pt x="85725" y="1039241"/>
                  </a:lnTo>
                  <a:lnTo>
                    <a:pt x="72263" y="1091946"/>
                  </a:lnTo>
                  <a:lnTo>
                    <a:pt x="59817" y="1145413"/>
                  </a:lnTo>
                  <a:lnTo>
                    <a:pt x="48641" y="1199642"/>
                  </a:lnTo>
                  <a:lnTo>
                    <a:pt x="38481" y="1254506"/>
                  </a:lnTo>
                  <a:lnTo>
                    <a:pt x="29591" y="1310132"/>
                  </a:lnTo>
                  <a:lnTo>
                    <a:pt x="21844" y="1366266"/>
                  </a:lnTo>
                  <a:lnTo>
                    <a:pt x="15240" y="1422908"/>
                  </a:lnTo>
                  <a:lnTo>
                    <a:pt x="9779" y="1479931"/>
                  </a:lnTo>
                  <a:lnTo>
                    <a:pt x="5461" y="1537462"/>
                  </a:lnTo>
                  <a:lnTo>
                    <a:pt x="2540" y="1595374"/>
                  </a:lnTo>
                  <a:lnTo>
                    <a:pt x="635" y="1653413"/>
                  </a:lnTo>
                  <a:lnTo>
                    <a:pt x="0" y="1712087"/>
                  </a:lnTo>
                  <a:lnTo>
                    <a:pt x="508" y="1765427"/>
                  </a:lnTo>
                  <a:lnTo>
                    <a:pt x="2032" y="1818640"/>
                  </a:lnTo>
                  <a:lnTo>
                    <a:pt x="4572" y="1871472"/>
                  </a:lnTo>
                  <a:lnTo>
                    <a:pt x="8128" y="1924050"/>
                  </a:lnTo>
                  <a:lnTo>
                    <a:pt x="12573" y="1976120"/>
                  </a:lnTo>
                  <a:lnTo>
                    <a:pt x="18161" y="2027809"/>
                  </a:lnTo>
                  <a:lnTo>
                    <a:pt x="24638" y="2078863"/>
                  </a:lnTo>
                  <a:lnTo>
                    <a:pt x="32004" y="2129409"/>
                  </a:lnTo>
                  <a:lnTo>
                    <a:pt x="40259" y="2179447"/>
                  </a:lnTo>
                  <a:lnTo>
                    <a:pt x="49530" y="2228850"/>
                  </a:lnTo>
                  <a:lnTo>
                    <a:pt x="59563" y="2277491"/>
                  </a:lnTo>
                  <a:lnTo>
                    <a:pt x="70739" y="2325624"/>
                  </a:lnTo>
                  <a:lnTo>
                    <a:pt x="82550" y="2372741"/>
                  </a:lnTo>
                  <a:lnTo>
                    <a:pt x="95377" y="2419223"/>
                  </a:lnTo>
                  <a:lnTo>
                    <a:pt x="108966" y="2464943"/>
                  </a:lnTo>
                  <a:lnTo>
                    <a:pt x="123444" y="2509774"/>
                  </a:lnTo>
                  <a:lnTo>
                    <a:pt x="138811" y="2553716"/>
                  </a:lnTo>
                  <a:lnTo>
                    <a:pt x="154940" y="2596769"/>
                  </a:lnTo>
                  <a:lnTo>
                    <a:pt x="171958" y="2638806"/>
                  </a:lnTo>
                  <a:lnTo>
                    <a:pt x="189611" y="2679827"/>
                  </a:lnTo>
                  <a:lnTo>
                    <a:pt x="208026" y="2719832"/>
                  </a:lnTo>
                  <a:lnTo>
                    <a:pt x="227330" y="2758821"/>
                  </a:lnTo>
                  <a:lnTo>
                    <a:pt x="247396" y="2796667"/>
                  </a:lnTo>
                  <a:lnTo>
                    <a:pt x="268224" y="2833243"/>
                  </a:lnTo>
                  <a:lnTo>
                    <a:pt x="289687" y="2868676"/>
                  </a:lnTo>
                  <a:lnTo>
                    <a:pt x="311912" y="2902966"/>
                  </a:lnTo>
                  <a:lnTo>
                    <a:pt x="334899" y="2935859"/>
                  </a:lnTo>
                  <a:lnTo>
                    <a:pt x="358521" y="2967482"/>
                  </a:lnTo>
                  <a:lnTo>
                    <a:pt x="382905" y="2997708"/>
                  </a:lnTo>
                  <a:lnTo>
                    <a:pt x="405993" y="3023616"/>
                  </a:lnTo>
                  <a:lnTo>
                    <a:pt x="386969" y="3042031"/>
                  </a:lnTo>
                  <a:lnTo>
                    <a:pt x="469011" y="3070860"/>
                  </a:lnTo>
                  <a:close/>
                  <a:moveTo>
                    <a:pt x="681215" y="1377188"/>
                  </a:moveTo>
                  <a:lnTo>
                    <a:pt x="680720" y="1323848"/>
                  </a:lnTo>
                  <a:lnTo>
                    <a:pt x="679196" y="1270635"/>
                  </a:lnTo>
                  <a:lnTo>
                    <a:pt x="676656" y="1217676"/>
                  </a:lnTo>
                  <a:lnTo>
                    <a:pt x="673100" y="1165225"/>
                  </a:lnTo>
                  <a:lnTo>
                    <a:pt x="668655" y="1113155"/>
                  </a:lnTo>
                  <a:lnTo>
                    <a:pt x="663194" y="1061466"/>
                  </a:lnTo>
                  <a:lnTo>
                    <a:pt x="656590" y="1010285"/>
                  </a:lnTo>
                  <a:lnTo>
                    <a:pt x="649224" y="959739"/>
                  </a:lnTo>
                  <a:lnTo>
                    <a:pt x="640969" y="909828"/>
                  </a:lnTo>
                  <a:lnTo>
                    <a:pt x="631825" y="860425"/>
                  </a:lnTo>
                  <a:lnTo>
                    <a:pt x="621665" y="811784"/>
                  </a:lnTo>
                  <a:lnTo>
                    <a:pt x="610616" y="763651"/>
                  </a:lnTo>
                  <a:lnTo>
                    <a:pt x="598678" y="716407"/>
                  </a:lnTo>
                  <a:lnTo>
                    <a:pt x="585851" y="670052"/>
                  </a:lnTo>
                  <a:lnTo>
                    <a:pt x="572262" y="624332"/>
                  </a:lnTo>
                  <a:lnTo>
                    <a:pt x="557784" y="579374"/>
                  </a:lnTo>
                  <a:lnTo>
                    <a:pt x="542544" y="535559"/>
                  </a:lnTo>
                  <a:lnTo>
                    <a:pt x="526415" y="492506"/>
                  </a:lnTo>
                  <a:lnTo>
                    <a:pt x="509397" y="450469"/>
                  </a:lnTo>
                  <a:lnTo>
                    <a:pt x="491617" y="409448"/>
                  </a:lnTo>
                  <a:lnTo>
                    <a:pt x="473202" y="369443"/>
                  </a:lnTo>
                  <a:lnTo>
                    <a:pt x="453898" y="330454"/>
                  </a:lnTo>
                  <a:lnTo>
                    <a:pt x="433832" y="292608"/>
                  </a:lnTo>
                  <a:lnTo>
                    <a:pt x="413131" y="256032"/>
                  </a:lnTo>
                  <a:lnTo>
                    <a:pt x="391541" y="220599"/>
                  </a:lnTo>
                  <a:lnTo>
                    <a:pt x="369443" y="186309"/>
                  </a:lnTo>
                  <a:lnTo>
                    <a:pt x="346456" y="153416"/>
                  </a:lnTo>
                  <a:lnTo>
                    <a:pt x="322834" y="121793"/>
                  </a:lnTo>
                  <a:lnTo>
                    <a:pt x="298450" y="91567"/>
                  </a:lnTo>
                  <a:lnTo>
                    <a:pt x="273431" y="62611"/>
                  </a:lnTo>
                  <a:lnTo>
                    <a:pt x="221361" y="9144"/>
                  </a:lnTo>
                  <a:lnTo>
                    <a:pt x="203200" y="27559"/>
                  </a:lnTo>
                  <a:lnTo>
                    <a:pt x="228854" y="52832"/>
                  </a:lnTo>
                  <a:lnTo>
                    <a:pt x="253873" y="79502"/>
                  </a:lnTo>
                  <a:lnTo>
                    <a:pt x="302006" y="137287"/>
                  </a:lnTo>
                  <a:lnTo>
                    <a:pt x="325247" y="168148"/>
                  </a:lnTo>
                  <a:lnTo>
                    <a:pt x="347599" y="200406"/>
                  </a:lnTo>
                  <a:lnTo>
                    <a:pt x="369443" y="233934"/>
                  </a:lnTo>
                  <a:lnTo>
                    <a:pt x="390652" y="268859"/>
                  </a:lnTo>
                  <a:lnTo>
                    <a:pt x="410972" y="304800"/>
                  </a:lnTo>
                  <a:lnTo>
                    <a:pt x="430784" y="342011"/>
                  </a:lnTo>
                  <a:lnTo>
                    <a:pt x="449707" y="380238"/>
                  </a:lnTo>
                  <a:lnTo>
                    <a:pt x="467868" y="419608"/>
                  </a:lnTo>
                  <a:lnTo>
                    <a:pt x="485394" y="460121"/>
                  </a:lnTo>
                  <a:lnTo>
                    <a:pt x="502158" y="501523"/>
                  </a:lnTo>
                  <a:lnTo>
                    <a:pt x="518033" y="544068"/>
                  </a:lnTo>
                  <a:lnTo>
                    <a:pt x="533019" y="587375"/>
                  </a:lnTo>
                  <a:lnTo>
                    <a:pt x="547497" y="631698"/>
                  </a:lnTo>
                  <a:lnTo>
                    <a:pt x="560959" y="676783"/>
                  </a:lnTo>
                  <a:lnTo>
                    <a:pt x="573532" y="722757"/>
                  </a:lnTo>
                  <a:lnTo>
                    <a:pt x="585343" y="769493"/>
                  </a:lnTo>
                  <a:lnTo>
                    <a:pt x="596265" y="816991"/>
                  </a:lnTo>
                  <a:lnTo>
                    <a:pt x="606298" y="865124"/>
                  </a:lnTo>
                  <a:lnTo>
                    <a:pt x="615442" y="914019"/>
                  </a:lnTo>
                  <a:lnTo>
                    <a:pt x="623697" y="963549"/>
                  </a:lnTo>
                  <a:lnTo>
                    <a:pt x="630936" y="1013587"/>
                  </a:lnTo>
                  <a:lnTo>
                    <a:pt x="637413" y="1064133"/>
                  </a:lnTo>
                  <a:lnTo>
                    <a:pt x="642747" y="1115314"/>
                  </a:lnTo>
                  <a:lnTo>
                    <a:pt x="647192" y="1166876"/>
                  </a:lnTo>
                  <a:lnTo>
                    <a:pt x="650748" y="1218958"/>
                  </a:lnTo>
                  <a:lnTo>
                    <a:pt x="653288" y="1271397"/>
                  </a:lnTo>
                  <a:lnTo>
                    <a:pt x="654812" y="1324102"/>
                  </a:lnTo>
                  <a:lnTo>
                    <a:pt x="655307" y="1377442"/>
                  </a:lnTo>
                  <a:lnTo>
                    <a:pt x="654812" y="1434973"/>
                  </a:lnTo>
                  <a:lnTo>
                    <a:pt x="652907" y="1492631"/>
                  </a:lnTo>
                  <a:lnTo>
                    <a:pt x="649986" y="1549908"/>
                  </a:lnTo>
                  <a:lnTo>
                    <a:pt x="645668" y="1606931"/>
                  </a:lnTo>
                  <a:lnTo>
                    <a:pt x="640334" y="1663319"/>
                  </a:lnTo>
                  <a:lnTo>
                    <a:pt x="633857" y="1719453"/>
                  </a:lnTo>
                  <a:lnTo>
                    <a:pt x="626110" y="1775079"/>
                  </a:lnTo>
                  <a:lnTo>
                    <a:pt x="617220" y="1829943"/>
                  </a:lnTo>
                  <a:lnTo>
                    <a:pt x="607314" y="1884299"/>
                  </a:lnTo>
                  <a:lnTo>
                    <a:pt x="596138" y="1938020"/>
                  </a:lnTo>
                  <a:lnTo>
                    <a:pt x="583946" y="1990852"/>
                  </a:lnTo>
                  <a:lnTo>
                    <a:pt x="570611" y="2042795"/>
                  </a:lnTo>
                  <a:lnTo>
                    <a:pt x="556133" y="2094103"/>
                  </a:lnTo>
                  <a:lnTo>
                    <a:pt x="540766" y="2144141"/>
                  </a:lnTo>
                  <a:lnTo>
                    <a:pt x="532295" y="2168779"/>
                  </a:lnTo>
                  <a:lnTo>
                    <a:pt x="508000" y="2160143"/>
                  </a:lnTo>
                  <a:lnTo>
                    <a:pt x="518541" y="2246376"/>
                  </a:lnTo>
                  <a:lnTo>
                    <a:pt x="577697" y="2189607"/>
                  </a:lnTo>
                  <a:lnTo>
                    <a:pt x="581279" y="2186178"/>
                  </a:lnTo>
                  <a:lnTo>
                    <a:pt x="556729" y="2177465"/>
                  </a:lnTo>
                  <a:lnTo>
                    <a:pt x="580898" y="2101723"/>
                  </a:lnTo>
                  <a:lnTo>
                    <a:pt x="595630" y="2049907"/>
                  </a:lnTo>
                  <a:lnTo>
                    <a:pt x="608965" y="1997202"/>
                  </a:lnTo>
                  <a:lnTo>
                    <a:pt x="621411" y="1943862"/>
                  </a:lnTo>
                  <a:lnTo>
                    <a:pt x="632714" y="1889633"/>
                  </a:lnTo>
                  <a:lnTo>
                    <a:pt x="642747" y="1834642"/>
                  </a:lnTo>
                  <a:lnTo>
                    <a:pt x="651637" y="1779143"/>
                  </a:lnTo>
                  <a:lnTo>
                    <a:pt x="659511" y="1723009"/>
                  </a:lnTo>
                  <a:lnTo>
                    <a:pt x="666115" y="1666367"/>
                  </a:lnTo>
                  <a:lnTo>
                    <a:pt x="671449" y="1609344"/>
                  </a:lnTo>
                  <a:lnTo>
                    <a:pt x="675767" y="1551813"/>
                  </a:lnTo>
                  <a:lnTo>
                    <a:pt x="678688" y="1493901"/>
                  </a:lnTo>
                  <a:lnTo>
                    <a:pt x="680593" y="1435862"/>
                  </a:lnTo>
                  <a:lnTo>
                    <a:pt x="681215" y="1377188"/>
                  </a:lnTo>
                  <a:close/>
                  <a:moveTo>
                    <a:pt x="1329309" y="3070860"/>
                  </a:moveTo>
                  <a:lnTo>
                    <a:pt x="1317282" y="3033014"/>
                  </a:lnTo>
                  <a:lnTo>
                    <a:pt x="1303007" y="2988056"/>
                  </a:lnTo>
                  <a:lnTo>
                    <a:pt x="1284871" y="3005671"/>
                  </a:lnTo>
                  <a:lnTo>
                    <a:pt x="1239520" y="2951988"/>
                  </a:lnTo>
                  <a:lnTo>
                    <a:pt x="1216279" y="2921000"/>
                  </a:lnTo>
                  <a:lnTo>
                    <a:pt x="1193800" y="2888869"/>
                  </a:lnTo>
                  <a:lnTo>
                    <a:pt x="1171829" y="2855214"/>
                  </a:lnTo>
                  <a:lnTo>
                    <a:pt x="1150747" y="2820416"/>
                  </a:lnTo>
                  <a:lnTo>
                    <a:pt x="1130300" y="2784475"/>
                  </a:lnTo>
                  <a:lnTo>
                    <a:pt x="1110488" y="2747264"/>
                  </a:lnTo>
                  <a:lnTo>
                    <a:pt x="1091565" y="2709037"/>
                  </a:lnTo>
                  <a:lnTo>
                    <a:pt x="1073277" y="2669540"/>
                  </a:lnTo>
                  <a:lnTo>
                    <a:pt x="1055751" y="2629154"/>
                  </a:lnTo>
                  <a:lnTo>
                    <a:pt x="1038987" y="2587752"/>
                  </a:lnTo>
                  <a:lnTo>
                    <a:pt x="1023112" y="2545207"/>
                  </a:lnTo>
                  <a:lnTo>
                    <a:pt x="1007999" y="2501773"/>
                  </a:lnTo>
                  <a:lnTo>
                    <a:pt x="993648" y="2457577"/>
                  </a:lnTo>
                  <a:lnTo>
                    <a:pt x="980186" y="2412365"/>
                  </a:lnTo>
                  <a:lnTo>
                    <a:pt x="967486" y="2366391"/>
                  </a:lnTo>
                  <a:lnTo>
                    <a:pt x="955548" y="2319782"/>
                  </a:lnTo>
                  <a:lnTo>
                    <a:pt x="944753" y="2272157"/>
                  </a:lnTo>
                  <a:lnTo>
                    <a:pt x="934720" y="2224024"/>
                  </a:lnTo>
                  <a:lnTo>
                    <a:pt x="925449" y="2175129"/>
                  </a:lnTo>
                  <a:lnTo>
                    <a:pt x="917194" y="2125726"/>
                  </a:lnTo>
                  <a:lnTo>
                    <a:pt x="909828" y="2075688"/>
                  </a:lnTo>
                  <a:lnTo>
                    <a:pt x="903478" y="2025142"/>
                  </a:lnTo>
                  <a:lnTo>
                    <a:pt x="898017" y="1973834"/>
                  </a:lnTo>
                  <a:lnTo>
                    <a:pt x="893572" y="1922272"/>
                  </a:lnTo>
                  <a:lnTo>
                    <a:pt x="890016" y="1870329"/>
                  </a:lnTo>
                  <a:lnTo>
                    <a:pt x="887476" y="1817878"/>
                  </a:lnTo>
                  <a:lnTo>
                    <a:pt x="885952" y="1765173"/>
                  </a:lnTo>
                  <a:lnTo>
                    <a:pt x="885444" y="1711833"/>
                  </a:lnTo>
                  <a:lnTo>
                    <a:pt x="885952" y="1654302"/>
                  </a:lnTo>
                  <a:lnTo>
                    <a:pt x="887857" y="1596644"/>
                  </a:lnTo>
                  <a:lnTo>
                    <a:pt x="890905" y="1539367"/>
                  </a:lnTo>
                  <a:lnTo>
                    <a:pt x="895096" y="1482344"/>
                  </a:lnTo>
                  <a:lnTo>
                    <a:pt x="900557" y="1425829"/>
                  </a:lnTo>
                  <a:lnTo>
                    <a:pt x="907034" y="1369822"/>
                  </a:lnTo>
                  <a:lnTo>
                    <a:pt x="914781" y="1314196"/>
                  </a:lnTo>
                  <a:lnTo>
                    <a:pt x="923671" y="1259332"/>
                  </a:lnTo>
                  <a:lnTo>
                    <a:pt x="933704" y="1204849"/>
                  </a:lnTo>
                  <a:lnTo>
                    <a:pt x="944753" y="1151255"/>
                  </a:lnTo>
                  <a:lnTo>
                    <a:pt x="957072" y="1098423"/>
                  </a:lnTo>
                  <a:lnTo>
                    <a:pt x="970407" y="1046353"/>
                  </a:lnTo>
                  <a:lnTo>
                    <a:pt x="984885" y="995172"/>
                  </a:lnTo>
                  <a:lnTo>
                    <a:pt x="1000379" y="944880"/>
                  </a:lnTo>
                  <a:lnTo>
                    <a:pt x="1017016" y="895731"/>
                  </a:lnTo>
                  <a:lnTo>
                    <a:pt x="1034796" y="847217"/>
                  </a:lnTo>
                  <a:lnTo>
                    <a:pt x="1010412" y="838327"/>
                  </a:lnTo>
                  <a:lnTo>
                    <a:pt x="992632" y="886841"/>
                  </a:lnTo>
                  <a:lnTo>
                    <a:pt x="975868" y="936625"/>
                  </a:lnTo>
                  <a:lnTo>
                    <a:pt x="960120" y="987552"/>
                  </a:lnTo>
                  <a:lnTo>
                    <a:pt x="945515" y="1039241"/>
                  </a:lnTo>
                  <a:lnTo>
                    <a:pt x="931926" y="1091946"/>
                  </a:lnTo>
                  <a:lnTo>
                    <a:pt x="919480" y="1145413"/>
                  </a:lnTo>
                  <a:lnTo>
                    <a:pt x="908304" y="1199642"/>
                  </a:lnTo>
                  <a:lnTo>
                    <a:pt x="898144" y="1254506"/>
                  </a:lnTo>
                  <a:lnTo>
                    <a:pt x="889254" y="1310132"/>
                  </a:lnTo>
                  <a:lnTo>
                    <a:pt x="881380" y="1366139"/>
                  </a:lnTo>
                  <a:lnTo>
                    <a:pt x="874776" y="1422908"/>
                  </a:lnTo>
                  <a:lnTo>
                    <a:pt x="869315" y="1479931"/>
                  </a:lnTo>
                  <a:lnTo>
                    <a:pt x="865124" y="1537462"/>
                  </a:lnTo>
                  <a:lnTo>
                    <a:pt x="862076" y="1595374"/>
                  </a:lnTo>
                  <a:lnTo>
                    <a:pt x="860171" y="1653413"/>
                  </a:lnTo>
                  <a:lnTo>
                    <a:pt x="859536" y="1712087"/>
                  </a:lnTo>
                  <a:lnTo>
                    <a:pt x="860044" y="1765427"/>
                  </a:lnTo>
                  <a:lnTo>
                    <a:pt x="861568" y="1818640"/>
                  </a:lnTo>
                  <a:lnTo>
                    <a:pt x="864108" y="1871472"/>
                  </a:lnTo>
                  <a:lnTo>
                    <a:pt x="867664" y="1924050"/>
                  </a:lnTo>
                  <a:lnTo>
                    <a:pt x="872236" y="1976120"/>
                  </a:lnTo>
                  <a:lnTo>
                    <a:pt x="877697" y="2027809"/>
                  </a:lnTo>
                  <a:lnTo>
                    <a:pt x="884174" y="2078863"/>
                  </a:lnTo>
                  <a:lnTo>
                    <a:pt x="891540" y="2129536"/>
                  </a:lnTo>
                  <a:lnTo>
                    <a:pt x="899922" y="2179447"/>
                  </a:lnTo>
                  <a:lnTo>
                    <a:pt x="909193" y="2228850"/>
                  </a:lnTo>
                  <a:lnTo>
                    <a:pt x="919353" y="2277491"/>
                  </a:lnTo>
                  <a:lnTo>
                    <a:pt x="930402" y="2325624"/>
                  </a:lnTo>
                  <a:lnTo>
                    <a:pt x="942340" y="2372868"/>
                  </a:lnTo>
                  <a:lnTo>
                    <a:pt x="955167" y="2419223"/>
                  </a:lnTo>
                  <a:lnTo>
                    <a:pt x="968756" y="2464943"/>
                  </a:lnTo>
                  <a:lnTo>
                    <a:pt x="983361" y="2509774"/>
                  </a:lnTo>
                  <a:lnTo>
                    <a:pt x="998601" y="2553716"/>
                  </a:lnTo>
                  <a:lnTo>
                    <a:pt x="1014730" y="2596769"/>
                  </a:lnTo>
                  <a:lnTo>
                    <a:pt x="1031748" y="2638806"/>
                  </a:lnTo>
                  <a:lnTo>
                    <a:pt x="1049528" y="2679827"/>
                  </a:lnTo>
                  <a:lnTo>
                    <a:pt x="1067943" y="2719832"/>
                  </a:lnTo>
                  <a:lnTo>
                    <a:pt x="1087247" y="2758821"/>
                  </a:lnTo>
                  <a:lnTo>
                    <a:pt x="1107313" y="2796667"/>
                  </a:lnTo>
                  <a:lnTo>
                    <a:pt x="1128268" y="2833243"/>
                  </a:lnTo>
                  <a:lnTo>
                    <a:pt x="1149731" y="2868676"/>
                  </a:lnTo>
                  <a:lnTo>
                    <a:pt x="1172083" y="2902966"/>
                  </a:lnTo>
                  <a:lnTo>
                    <a:pt x="1195070" y="2935859"/>
                  </a:lnTo>
                  <a:lnTo>
                    <a:pt x="1218692" y="2967482"/>
                  </a:lnTo>
                  <a:lnTo>
                    <a:pt x="1243076" y="2997708"/>
                  </a:lnTo>
                  <a:lnTo>
                    <a:pt x="1266266" y="3023717"/>
                  </a:lnTo>
                  <a:lnTo>
                    <a:pt x="1247267" y="3042158"/>
                  </a:lnTo>
                  <a:lnTo>
                    <a:pt x="1329309" y="3070860"/>
                  </a:lnTo>
                  <a:close/>
                  <a:moveTo>
                    <a:pt x="1505699" y="1368044"/>
                  </a:moveTo>
                  <a:lnTo>
                    <a:pt x="1505204" y="1314704"/>
                  </a:lnTo>
                  <a:lnTo>
                    <a:pt x="1503680" y="1261491"/>
                  </a:lnTo>
                  <a:lnTo>
                    <a:pt x="1501140" y="1208544"/>
                  </a:lnTo>
                  <a:lnTo>
                    <a:pt x="1497584" y="1156081"/>
                  </a:lnTo>
                  <a:lnTo>
                    <a:pt x="1493139" y="1104011"/>
                  </a:lnTo>
                  <a:lnTo>
                    <a:pt x="1487551" y="1052322"/>
                  </a:lnTo>
                  <a:lnTo>
                    <a:pt x="1481074" y="1001141"/>
                  </a:lnTo>
                  <a:lnTo>
                    <a:pt x="1473708" y="950595"/>
                  </a:lnTo>
                  <a:lnTo>
                    <a:pt x="1465326" y="900684"/>
                  </a:lnTo>
                  <a:lnTo>
                    <a:pt x="1456182" y="851281"/>
                  </a:lnTo>
                  <a:lnTo>
                    <a:pt x="1446022" y="802640"/>
                  </a:lnTo>
                  <a:lnTo>
                    <a:pt x="1434846" y="754507"/>
                  </a:lnTo>
                  <a:lnTo>
                    <a:pt x="1423035" y="707263"/>
                  </a:lnTo>
                  <a:lnTo>
                    <a:pt x="1410208" y="660781"/>
                  </a:lnTo>
                  <a:lnTo>
                    <a:pt x="1396492" y="615061"/>
                  </a:lnTo>
                  <a:lnTo>
                    <a:pt x="1382014" y="570230"/>
                  </a:lnTo>
                  <a:lnTo>
                    <a:pt x="1366634" y="526415"/>
                  </a:lnTo>
                  <a:lnTo>
                    <a:pt x="1350632" y="483362"/>
                  </a:lnTo>
                  <a:lnTo>
                    <a:pt x="1333627" y="441325"/>
                  </a:lnTo>
                  <a:lnTo>
                    <a:pt x="1315834" y="400304"/>
                  </a:lnTo>
                  <a:lnTo>
                    <a:pt x="1297305" y="360172"/>
                  </a:lnTo>
                  <a:lnTo>
                    <a:pt x="1278001" y="321310"/>
                  </a:lnTo>
                  <a:lnTo>
                    <a:pt x="1257935" y="283464"/>
                  </a:lnTo>
                  <a:lnTo>
                    <a:pt x="1237107" y="246888"/>
                  </a:lnTo>
                  <a:lnTo>
                    <a:pt x="1215644" y="211455"/>
                  </a:lnTo>
                  <a:lnTo>
                    <a:pt x="1193292" y="177165"/>
                  </a:lnTo>
                  <a:lnTo>
                    <a:pt x="1170305" y="144272"/>
                  </a:lnTo>
                  <a:lnTo>
                    <a:pt x="1146556" y="112649"/>
                  </a:lnTo>
                  <a:lnTo>
                    <a:pt x="1122172" y="82423"/>
                  </a:lnTo>
                  <a:lnTo>
                    <a:pt x="1097280" y="53467"/>
                  </a:lnTo>
                  <a:lnTo>
                    <a:pt x="1045083" y="0"/>
                  </a:lnTo>
                  <a:lnTo>
                    <a:pt x="1026922" y="18415"/>
                  </a:lnTo>
                  <a:lnTo>
                    <a:pt x="1052576" y="43688"/>
                  </a:lnTo>
                  <a:lnTo>
                    <a:pt x="1077722" y="70358"/>
                  </a:lnTo>
                  <a:lnTo>
                    <a:pt x="1125855" y="128143"/>
                  </a:lnTo>
                  <a:lnTo>
                    <a:pt x="1149096" y="159004"/>
                  </a:lnTo>
                  <a:lnTo>
                    <a:pt x="1171575" y="191262"/>
                  </a:lnTo>
                  <a:lnTo>
                    <a:pt x="1193419" y="224790"/>
                  </a:lnTo>
                  <a:lnTo>
                    <a:pt x="1214628" y="259715"/>
                  </a:lnTo>
                  <a:lnTo>
                    <a:pt x="1234948" y="295656"/>
                  </a:lnTo>
                  <a:lnTo>
                    <a:pt x="1254760" y="332867"/>
                  </a:lnTo>
                  <a:lnTo>
                    <a:pt x="1273810" y="371094"/>
                  </a:lnTo>
                  <a:lnTo>
                    <a:pt x="1292085" y="410464"/>
                  </a:lnTo>
                  <a:lnTo>
                    <a:pt x="1309611" y="450977"/>
                  </a:lnTo>
                  <a:lnTo>
                    <a:pt x="1326261" y="492379"/>
                  </a:lnTo>
                  <a:lnTo>
                    <a:pt x="1342263" y="534924"/>
                  </a:lnTo>
                  <a:lnTo>
                    <a:pt x="1357376" y="578231"/>
                  </a:lnTo>
                  <a:lnTo>
                    <a:pt x="1371727" y="622554"/>
                  </a:lnTo>
                  <a:lnTo>
                    <a:pt x="1385189" y="667766"/>
                  </a:lnTo>
                  <a:lnTo>
                    <a:pt x="1397889" y="713613"/>
                  </a:lnTo>
                  <a:lnTo>
                    <a:pt x="1409687" y="760349"/>
                  </a:lnTo>
                  <a:lnTo>
                    <a:pt x="1420622" y="807847"/>
                  </a:lnTo>
                  <a:lnTo>
                    <a:pt x="1430655" y="855980"/>
                  </a:lnTo>
                  <a:lnTo>
                    <a:pt x="1439799" y="904875"/>
                  </a:lnTo>
                  <a:lnTo>
                    <a:pt x="1448054" y="954405"/>
                  </a:lnTo>
                  <a:lnTo>
                    <a:pt x="1455420" y="1004443"/>
                  </a:lnTo>
                  <a:lnTo>
                    <a:pt x="1461770" y="1054989"/>
                  </a:lnTo>
                  <a:lnTo>
                    <a:pt x="1467231" y="1106170"/>
                  </a:lnTo>
                  <a:lnTo>
                    <a:pt x="1471676" y="1157732"/>
                  </a:lnTo>
                  <a:lnTo>
                    <a:pt x="1475232" y="1209802"/>
                  </a:lnTo>
                  <a:lnTo>
                    <a:pt x="1477772" y="1262253"/>
                  </a:lnTo>
                  <a:lnTo>
                    <a:pt x="1479296" y="1314958"/>
                  </a:lnTo>
                  <a:lnTo>
                    <a:pt x="1479791" y="1368298"/>
                  </a:lnTo>
                  <a:lnTo>
                    <a:pt x="1479296" y="1425829"/>
                  </a:lnTo>
                  <a:lnTo>
                    <a:pt x="1477391" y="1483487"/>
                  </a:lnTo>
                  <a:lnTo>
                    <a:pt x="1474470" y="1540764"/>
                  </a:lnTo>
                  <a:lnTo>
                    <a:pt x="1470152" y="1597787"/>
                  </a:lnTo>
                  <a:lnTo>
                    <a:pt x="1464691" y="1654175"/>
                  </a:lnTo>
                  <a:lnTo>
                    <a:pt x="1458214" y="1710309"/>
                  </a:lnTo>
                  <a:lnTo>
                    <a:pt x="1450594" y="1765808"/>
                  </a:lnTo>
                  <a:lnTo>
                    <a:pt x="1441577" y="1820799"/>
                  </a:lnTo>
                  <a:lnTo>
                    <a:pt x="1431671" y="1875155"/>
                  </a:lnTo>
                  <a:lnTo>
                    <a:pt x="1420495" y="1928876"/>
                  </a:lnTo>
                  <a:lnTo>
                    <a:pt x="1408303" y="1981708"/>
                  </a:lnTo>
                  <a:lnTo>
                    <a:pt x="1394968" y="2033651"/>
                  </a:lnTo>
                  <a:lnTo>
                    <a:pt x="1380490" y="2084959"/>
                  </a:lnTo>
                  <a:lnTo>
                    <a:pt x="1364983" y="2134997"/>
                  </a:lnTo>
                  <a:lnTo>
                    <a:pt x="1356537" y="2159685"/>
                  </a:lnTo>
                  <a:lnTo>
                    <a:pt x="1332230" y="2150999"/>
                  </a:lnTo>
                  <a:lnTo>
                    <a:pt x="1342758" y="2237232"/>
                  </a:lnTo>
                  <a:lnTo>
                    <a:pt x="1402054" y="2180463"/>
                  </a:lnTo>
                  <a:lnTo>
                    <a:pt x="1405509" y="2177161"/>
                  </a:lnTo>
                  <a:lnTo>
                    <a:pt x="1380934" y="2168398"/>
                  </a:lnTo>
                  <a:lnTo>
                    <a:pt x="1405255" y="2092579"/>
                  </a:lnTo>
                  <a:lnTo>
                    <a:pt x="1419860" y="2040763"/>
                  </a:lnTo>
                  <a:lnTo>
                    <a:pt x="1433449" y="1988185"/>
                  </a:lnTo>
                  <a:lnTo>
                    <a:pt x="1445768" y="1934718"/>
                  </a:lnTo>
                  <a:lnTo>
                    <a:pt x="1457071" y="1880489"/>
                  </a:lnTo>
                  <a:lnTo>
                    <a:pt x="1467104" y="1825498"/>
                  </a:lnTo>
                  <a:lnTo>
                    <a:pt x="1476121" y="1769999"/>
                  </a:lnTo>
                  <a:lnTo>
                    <a:pt x="1483868" y="1713865"/>
                  </a:lnTo>
                  <a:lnTo>
                    <a:pt x="1490472" y="1657223"/>
                  </a:lnTo>
                  <a:lnTo>
                    <a:pt x="1495933" y="1600200"/>
                  </a:lnTo>
                  <a:lnTo>
                    <a:pt x="1500251" y="1542669"/>
                  </a:lnTo>
                  <a:lnTo>
                    <a:pt x="1503172" y="1484757"/>
                  </a:lnTo>
                  <a:lnTo>
                    <a:pt x="1505077" y="1426718"/>
                  </a:lnTo>
                  <a:lnTo>
                    <a:pt x="1505699" y="1368044"/>
                  </a:lnTo>
                  <a:close/>
                </a:path>
              </a:pathLst>
            </a:custGeom>
            <a:solidFill>
              <a:srgbClr val="00FF00"/>
            </a:solidFill>
            <a:ln>
              <a:noFill/>
            </a:ln>
          </p:spPr>
          <p:style>
            <a:lnRef idx="0">
              <a:scrgbClr r="0" g="0" b="0"/>
            </a:lnRef>
            <a:fillRef idx="0">
              <a:scrgbClr r="0" g="0" b="0"/>
            </a:fillRef>
            <a:effectRef idx="0">
              <a:scrgbClr r="0" g="0" b="0"/>
            </a:effectRef>
            <a:fontRef idx="minor"/>
          </p:style>
        </p:sp>
      </p:grpSp>
      <p:grpSp>
        <p:nvGrpSpPr>
          <p:cNvPr id="997" name="Group 23"/>
          <p:cNvGrpSpPr/>
          <p:nvPr/>
        </p:nvGrpSpPr>
        <p:grpSpPr>
          <a:xfrm>
            <a:off x="1662240" y="1141398"/>
            <a:ext cx="4205280" cy="4653720"/>
            <a:chOff x="1246680" y="1447920"/>
            <a:chExt cx="3153960" cy="4653720"/>
          </a:xfrm>
        </p:grpSpPr>
        <p:sp>
          <p:nvSpPr>
            <p:cNvPr id="998" name="CustomShape 24"/>
            <p:cNvSpPr/>
            <p:nvPr/>
          </p:nvSpPr>
          <p:spPr>
            <a:xfrm>
              <a:off x="1246680" y="1783080"/>
              <a:ext cx="1142280" cy="1828080"/>
            </a:xfrm>
            <a:custGeom>
              <a:avLst/>
              <a:gdLst/>
              <a:ahLst/>
              <a:cxnLst/>
              <a:rect l="l" t="t" r="r" b="b"/>
              <a:pathLst>
                <a:path w="1143000" h="1828800">
                  <a:moveTo>
                    <a:pt x="381000" y="0"/>
                  </a:moveTo>
                  <a:lnTo>
                    <a:pt x="0" y="0"/>
                  </a:lnTo>
                  <a:lnTo>
                    <a:pt x="0" y="1828800"/>
                  </a:lnTo>
                  <a:lnTo>
                    <a:pt x="381000" y="1828800"/>
                  </a:lnTo>
                  <a:lnTo>
                    <a:pt x="381000" y="0"/>
                  </a:lnTo>
                  <a:close/>
                  <a:moveTo>
                    <a:pt x="1143000" y="0"/>
                  </a:moveTo>
                  <a:lnTo>
                    <a:pt x="762000" y="0"/>
                  </a:lnTo>
                  <a:lnTo>
                    <a:pt x="762000" y="1828800"/>
                  </a:lnTo>
                  <a:lnTo>
                    <a:pt x="1143000" y="1828800"/>
                  </a:lnTo>
                  <a:lnTo>
                    <a:pt x="1143000" y="0"/>
                  </a:lnTo>
                  <a:close/>
                </a:path>
              </a:pathLst>
            </a:custGeom>
            <a:solidFill>
              <a:srgbClr val="959595"/>
            </a:solidFill>
            <a:ln>
              <a:noFill/>
            </a:ln>
          </p:spPr>
          <p:style>
            <a:lnRef idx="0">
              <a:scrgbClr r="0" g="0" b="0"/>
            </a:lnRef>
            <a:fillRef idx="0">
              <a:scrgbClr r="0" g="0" b="0"/>
            </a:fillRef>
            <a:effectRef idx="0">
              <a:scrgbClr r="0" g="0" b="0"/>
            </a:effectRef>
            <a:fontRef idx="minor"/>
          </p:style>
        </p:sp>
        <p:sp>
          <p:nvSpPr>
            <p:cNvPr id="999" name="CustomShape 25"/>
            <p:cNvSpPr/>
            <p:nvPr/>
          </p:nvSpPr>
          <p:spPr>
            <a:xfrm>
              <a:off x="1627560" y="1783080"/>
              <a:ext cx="380160" cy="1828080"/>
            </a:xfrm>
            <a:custGeom>
              <a:avLst/>
              <a:gdLst/>
              <a:ahLst/>
              <a:cxnLst/>
              <a:rect l="l" t="t" r="r" b="b"/>
              <a:pathLst>
                <a:path w="381000" h="1828800">
                  <a:moveTo>
                    <a:pt x="381000" y="0"/>
                  </a:moveTo>
                  <a:lnTo>
                    <a:pt x="0" y="0"/>
                  </a:lnTo>
                  <a:lnTo>
                    <a:pt x="0" y="1828800"/>
                  </a:lnTo>
                  <a:lnTo>
                    <a:pt x="381000" y="1828800"/>
                  </a:lnTo>
                  <a:lnTo>
                    <a:pt x="381000" y="0"/>
                  </a:lnTo>
                  <a:close/>
                </a:path>
              </a:pathLst>
            </a:custGeom>
            <a:solidFill>
              <a:srgbClr val="CCFFFF"/>
            </a:solidFill>
            <a:ln>
              <a:noFill/>
            </a:ln>
          </p:spPr>
          <p:style>
            <a:lnRef idx="0">
              <a:scrgbClr r="0" g="0" b="0"/>
            </a:lnRef>
            <a:fillRef idx="0">
              <a:scrgbClr r="0" g="0" b="0"/>
            </a:fillRef>
            <a:effectRef idx="0">
              <a:scrgbClr r="0" g="0" b="0"/>
            </a:effectRef>
            <a:fontRef idx="minor"/>
          </p:style>
        </p:sp>
        <p:sp>
          <p:nvSpPr>
            <p:cNvPr id="1000" name="CustomShape 26"/>
            <p:cNvSpPr/>
            <p:nvPr/>
          </p:nvSpPr>
          <p:spPr>
            <a:xfrm>
              <a:off x="2770560" y="1783080"/>
              <a:ext cx="380160" cy="1828080"/>
            </a:xfrm>
            <a:custGeom>
              <a:avLst/>
              <a:gdLst/>
              <a:ahLst/>
              <a:cxnLst/>
              <a:rect l="l" t="t" r="r" b="b"/>
              <a:pathLst>
                <a:path w="381000" h="1828800">
                  <a:moveTo>
                    <a:pt x="381000" y="0"/>
                  </a:moveTo>
                  <a:lnTo>
                    <a:pt x="0" y="0"/>
                  </a:lnTo>
                  <a:lnTo>
                    <a:pt x="0" y="1828800"/>
                  </a:lnTo>
                  <a:lnTo>
                    <a:pt x="381000" y="1828800"/>
                  </a:lnTo>
                  <a:lnTo>
                    <a:pt x="381000" y="0"/>
                  </a:lnTo>
                  <a:close/>
                </a:path>
              </a:pathLst>
            </a:custGeom>
            <a:solidFill>
              <a:srgbClr val="959595"/>
            </a:solidFill>
            <a:ln>
              <a:noFill/>
            </a:ln>
          </p:spPr>
          <p:style>
            <a:lnRef idx="0">
              <a:scrgbClr r="0" g="0" b="0"/>
            </a:lnRef>
            <a:fillRef idx="0">
              <a:scrgbClr r="0" g="0" b="0"/>
            </a:fillRef>
            <a:effectRef idx="0">
              <a:scrgbClr r="0" g="0" b="0"/>
            </a:effectRef>
            <a:fontRef idx="minor"/>
          </p:style>
        </p:sp>
        <p:sp>
          <p:nvSpPr>
            <p:cNvPr id="1001" name="CustomShape 27"/>
            <p:cNvSpPr/>
            <p:nvPr/>
          </p:nvSpPr>
          <p:spPr>
            <a:xfrm>
              <a:off x="2389680" y="1783080"/>
              <a:ext cx="1142280" cy="1828080"/>
            </a:xfrm>
            <a:custGeom>
              <a:avLst/>
              <a:gdLst/>
              <a:ahLst/>
              <a:cxnLst/>
              <a:rect l="l" t="t" r="r" b="b"/>
              <a:pathLst>
                <a:path w="1143000" h="1828800">
                  <a:moveTo>
                    <a:pt x="381000" y="0"/>
                  </a:moveTo>
                  <a:lnTo>
                    <a:pt x="0" y="0"/>
                  </a:lnTo>
                  <a:lnTo>
                    <a:pt x="0" y="1828800"/>
                  </a:lnTo>
                  <a:lnTo>
                    <a:pt x="381000" y="1828800"/>
                  </a:lnTo>
                  <a:lnTo>
                    <a:pt x="381000" y="0"/>
                  </a:lnTo>
                  <a:close/>
                  <a:moveTo>
                    <a:pt x="1142987" y="0"/>
                  </a:moveTo>
                  <a:lnTo>
                    <a:pt x="762000" y="0"/>
                  </a:lnTo>
                  <a:lnTo>
                    <a:pt x="762000" y="1828800"/>
                  </a:lnTo>
                  <a:lnTo>
                    <a:pt x="1142987" y="1828800"/>
                  </a:lnTo>
                  <a:lnTo>
                    <a:pt x="1142987" y="0"/>
                  </a:lnTo>
                  <a:close/>
                </a:path>
              </a:pathLst>
            </a:custGeom>
            <a:solidFill>
              <a:srgbClr val="CCFFFF"/>
            </a:solidFill>
            <a:ln>
              <a:noFill/>
            </a:ln>
          </p:spPr>
          <p:style>
            <a:lnRef idx="0">
              <a:scrgbClr r="0" g="0" b="0"/>
            </a:lnRef>
            <a:fillRef idx="0">
              <a:scrgbClr r="0" g="0" b="0"/>
            </a:fillRef>
            <a:effectRef idx="0">
              <a:scrgbClr r="0" g="0" b="0"/>
            </a:effectRef>
            <a:fontRef idx="minor"/>
          </p:style>
        </p:sp>
        <p:sp>
          <p:nvSpPr>
            <p:cNvPr id="1002" name="CustomShape 28"/>
            <p:cNvSpPr/>
            <p:nvPr/>
          </p:nvSpPr>
          <p:spPr>
            <a:xfrm>
              <a:off x="3532680" y="1783080"/>
              <a:ext cx="380160" cy="1828080"/>
            </a:xfrm>
            <a:custGeom>
              <a:avLst/>
              <a:gdLst/>
              <a:ahLst/>
              <a:cxnLst/>
              <a:rect l="l" t="t" r="r" b="b"/>
              <a:pathLst>
                <a:path w="381000" h="1828800">
                  <a:moveTo>
                    <a:pt x="381000" y="0"/>
                  </a:moveTo>
                  <a:lnTo>
                    <a:pt x="0" y="0"/>
                  </a:lnTo>
                  <a:lnTo>
                    <a:pt x="0" y="1828800"/>
                  </a:lnTo>
                  <a:lnTo>
                    <a:pt x="381000" y="1828800"/>
                  </a:lnTo>
                  <a:lnTo>
                    <a:pt x="381000" y="0"/>
                  </a:lnTo>
                  <a:close/>
                </a:path>
              </a:pathLst>
            </a:custGeom>
            <a:solidFill>
              <a:srgbClr val="959595"/>
            </a:solidFill>
            <a:ln>
              <a:noFill/>
            </a:ln>
          </p:spPr>
          <p:style>
            <a:lnRef idx="0">
              <a:scrgbClr r="0" g="0" b="0"/>
            </a:lnRef>
            <a:fillRef idx="0">
              <a:scrgbClr r="0" g="0" b="0"/>
            </a:fillRef>
            <a:effectRef idx="0">
              <a:scrgbClr r="0" g="0" b="0"/>
            </a:effectRef>
            <a:fontRef idx="minor"/>
          </p:style>
        </p:sp>
        <p:sp>
          <p:nvSpPr>
            <p:cNvPr id="1003" name="CustomShape 29"/>
            <p:cNvSpPr/>
            <p:nvPr/>
          </p:nvSpPr>
          <p:spPr>
            <a:xfrm>
              <a:off x="1246680" y="1783080"/>
              <a:ext cx="2666160" cy="1828080"/>
            </a:xfrm>
            <a:custGeom>
              <a:avLst/>
              <a:gdLst/>
              <a:ahLst/>
              <a:cxnLst/>
              <a:rect l="l" t="t" r="r" b="b"/>
              <a:pathLst>
                <a:path w="2667000" h="1828800">
                  <a:moveTo>
                    <a:pt x="0" y="1828800"/>
                  </a:moveTo>
                  <a:lnTo>
                    <a:pt x="2666999" y="1828800"/>
                  </a:lnTo>
                  <a:lnTo>
                    <a:pt x="2666999" y="0"/>
                  </a:lnTo>
                  <a:lnTo>
                    <a:pt x="0" y="0"/>
                  </a:lnTo>
                  <a:lnTo>
                    <a:pt x="0" y="1828800"/>
                  </a:lnTo>
                  <a:close/>
                </a:path>
              </a:pathLst>
            </a:custGeom>
            <a:noFill/>
            <a:ln w="9000">
              <a:solidFill>
                <a:srgbClr val="000000"/>
              </a:solidFill>
              <a:round/>
            </a:ln>
          </p:spPr>
          <p:style>
            <a:lnRef idx="0">
              <a:scrgbClr r="0" g="0" b="0"/>
            </a:lnRef>
            <a:fillRef idx="0">
              <a:scrgbClr r="0" g="0" b="0"/>
            </a:fillRef>
            <a:effectRef idx="0">
              <a:scrgbClr r="0" g="0" b="0"/>
            </a:effectRef>
            <a:fontRef idx="minor"/>
          </p:style>
        </p:sp>
        <p:sp>
          <p:nvSpPr>
            <p:cNvPr id="1004" name="CustomShape 30"/>
            <p:cNvSpPr/>
            <p:nvPr/>
          </p:nvSpPr>
          <p:spPr>
            <a:xfrm>
              <a:off x="1366200" y="1494360"/>
              <a:ext cx="2818800" cy="2133000"/>
            </a:xfrm>
            <a:custGeom>
              <a:avLst/>
              <a:gdLst/>
              <a:ahLst/>
              <a:cxnLst/>
              <a:rect l="l" t="t" r="r" b="b"/>
              <a:pathLst>
                <a:path w="2819400" h="2133600">
                  <a:moveTo>
                    <a:pt x="304800" y="0"/>
                  </a:moveTo>
                  <a:lnTo>
                    <a:pt x="304800" y="2133599"/>
                  </a:lnTo>
                  <a:moveTo>
                    <a:pt x="0" y="228600"/>
                  </a:moveTo>
                  <a:lnTo>
                    <a:pt x="2819400" y="228600"/>
                  </a:lnTo>
                  <a:moveTo>
                    <a:pt x="1143000" y="0"/>
                  </a:moveTo>
                  <a:lnTo>
                    <a:pt x="1143000" y="2133599"/>
                  </a:lnTo>
                  <a:moveTo>
                    <a:pt x="1981200" y="0"/>
                  </a:moveTo>
                  <a:lnTo>
                    <a:pt x="1981200" y="2133599"/>
                  </a:lnTo>
                  <a:moveTo>
                    <a:pt x="0" y="1066800"/>
                  </a:moveTo>
                  <a:lnTo>
                    <a:pt x="2819400" y="1066800"/>
                  </a:lnTo>
                  <a:moveTo>
                    <a:pt x="0" y="1905000"/>
                  </a:moveTo>
                  <a:lnTo>
                    <a:pt x="2819400" y="1905000"/>
                  </a:lnTo>
                  <a:moveTo>
                    <a:pt x="723900" y="495300"/>
                  </a:moveTo>
                  <a:lnTo>
                    <a:pt x="723900" y="80010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05" name="CustomShape 31"/>
            <p:cNvSpPr/>
            <p:nvPr/>
          </p:nvSpPr>
          <p:spPr>
            <a:xfrm>
              <a:off x="1937880" y="2142000"/>
              <a:ext cx="304200" cy="360"/>
            </a:xfrm>
            <a:custGeom>
              <a:avLst/>
              <a:gdLst/>
              <a:ahLst/>
              <a:cxnLst/>
              <a:rect l="l" t="t" r="r" b="b"/>
              <a:pathLst>
                <a:path w="304800">
                  <a:moveTo>
                    <a:pt x="0" y="0"/>
                  </a:moveTo>
                  <a:lnTo>
                    <a:pt x="304800" y="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06" name="CustomShape 32"/>
            <p:cNvSpPr/>
            <p:nvPr/>
          </p:nvSpPr>
          <p:spPr>
            <a:xfrm>
              <a:off x="2928240" y="1989720"/>
              <a:ext cx="360" cy="304200"/>
            </a:xfrm>
            <a:custGeom>
              <a:avLst/>
              <a:gdLst/>
              <a:ahLst/>
              <a:cxnLst/>
              <a:rect l="l" t="t" r="r" b="b"/>
              <a:pathLst>
                <a:path h="304800">
                  <a:moveTo>
                    <a:pt x="0" y="0"/>
                  </a:moveTo>
                  <a:lnTo>
                    <a:pt x="0" y="30480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07" name="CustomShape 33"/>
            <p:cNvSpPr/>
            <p:nvPr/>
          </p:nvSpPr>
          <p:spPr>
            <a:xfrm>
              <a:off x="2775960" y="2142000"/>
              <a:ext cx="304200" cy="360"/>
            </a:xfrm>
            <a:custGeom>
              <a:avLst/>
              <a:gdLst/>
              <a:ahLst/>
              <a:cxnLst/>
              <a:rect l="l" t="t" r="r" b="b"/>
              <a:pathLst>
                <a:path w="304800">
                  <a:moveTo>
                    <a:pt x="0" y="0"/>
                  </a:moveTo>
                  <a:lnTo>
                    <a:pt x="304800" y="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08" name="CustomShape 34"/>
            <p:cNvSpPr/>
            <p:nvPr/>
          </p:nvSpPr>
          <p:spPr>
            <a:xfrm>
              <a:off x="2090160" y="2827800"/>
              <a:ext cx="360" cy="304200"/>
            </a:xfrm>
            <a:custGeom>
              <a:avLst/>
              <a:gdLst/>
              <a:ahLst/>
              <a:cxnLst/>
              <a:rect l="l" t="t" r="r" b="b"/>
              <a:pathLst>
                <a:path h="304800">
                  <a:moveTo>
                    <a:pt x="0" y="0"/>
                  </a:moveTo>
                  <a:lnTo>
                    <a:pt x="0" y="30480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09" name="CustomShape 35"/>
            <p:cNvSpPr/>
            <p:nvPr/>
          </p:nvSpPr>
          <p:spPr>
            <a:xfrm>
              <a:off x="1937880" y="2980080"/>
              <a:ext cx="304200" cy="360"/>
            </a:xfrm>
            <a:custGeom>
              <a:avLst/>
              <a:gdLst/>
              <a:ahLst/>
              <a:cxnLst/>
              <a:rect l="l" t="t" r="r" b="b"/>
              <a:pathLst>
                <a:path w="304800">
                  <a:moveTo>
                    <a:pt x="0" y="0"/>
                  </a:moveTo>
                  <a:lnTo>
                    <a:pt x="304800" y="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10" name="CustomShape 36"/>
            <p:cNvSpPr/>
            <p:nvPr/>
          </p:nvSpPr>
          <p:spPr>
            <a:xfrm>
              <a:off x="2928240" y="2827800"/>
              <a:ext cx="360" cy="304200"/>
            </a:xfrm>
            <a:custGeom>
              <a:avLst/>
              <a:gdLst/>
              <a:ahLst/>
              <a:cxnLst/>
              <a:rect l="l" t="t" r="r" b="b"/>
              <a:pathLst>
                <a:path h="304800">
                  <a:moveTo>
                    <a:pt x="0" y="0"/>
                  </a:moveTo>
                  <a:lnTo>
                    <a:pt x="0" y="30480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11" name="CustomShape 37"/>
            <p:cNvSpPr/>
            <p:nvPr/>
          </p:nvSpPr>
          <p:spPr>
            <a:xfrm>
              <a:off x="2775960" y="2980080"/>
              <a:ext cx="304200" cy="360"/>
            </a:xfrm>
            <a:custGeom>
              <a:avLst/>
              <a:gdLst/>
              <a:ahLst/>
              <a:cxnLst/>
              <a:rect l="l" t="t" r="r" b="b"/>
              <a:pathLst>
                <a:path w="304800">
                  <a:moveTo>
                    <a:pt x="0" y="0"/>
                  </a:moveTo>
                  <a:lnTo>
                    <a:pt x="304800" y="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12" name="CustomShape 38"/>
            <p:cNvSpPr/>
            <p:nvPr/>
          </p:nvSpPr>
          <p:spPr>
            <a:xfrm>
              <a:off x="1882080" y="4191120"/>
              <a:ext cx="1686600" cy="1692720"/>
            </a:xfrm>
            <a:custGeom>
              <a:avLst/>
              <a:gdLst/>
              <a:ahLst/>
              <a:cxnLst/>
              <a:rect l="l" t="t" r="r" b="b"/>
              <a:pathLst>
                <a:path w="1687195" h="1693545">
                  <a:moveTo>
                    <a:pt x="1687068" y="0"/>
                  </a:moveTo>
                  <a:lnTo>
                    <a:pt x="844296" y="0"/>
                  </a:lnTo>
                  <a:lnTo>
                    <a:pt x="844296" y="16764"/>
                  </a:lnTo>
                  <a:lnTo>
                    <a:pt x="1524" y="16764"/>
                  </a:lnTo>
                  <a:lnTo>
                    <a:pt x="1524" y="850392"/>
                  </a:lnTo>
                  <a:lnTo>
                    <a:pt x="0" y="850392"/>
                  </a:lnTo>
                  <a:lnTo>
                    <a:pt x="0" y="1693164"/>
                  </a:lnTo>
                  <a:lnTo>
                    <a:pt x="844296" y="1693164"/>
                  </a:lnTo>
                  <a:lnTo>
                    <a:pt x="1687068" y="1693164"/>
                  </a:lnTo>
                  <a:lnTo>
                    <a:pt x="1687068" y="850392"/>
                  </a:lnTo>
                  <a:lnTo>
                    <a:pt x="845820" y="850392"/>
                  </a:lnTo>
                  <a:lnTo>
                    <a:pt x="845820" y="842772"/>
                  </a:lnTo>
                  <a:lnTo>
                    <a:pt x="1687068" y="842772"/>
                  </a:lnTo>
                  <a:lnTo>
                    <a:pt x="1687068" y="0"/>
                  </a:lnTo>
                  <a:close/>
                </a:path>
              </a:pathLst>
            </a:custGeom>
            <a:solidFill>
              <a:srgbClr val="808080"/>
            </a:solidFill>
            <a:ln>
              <a:noFill/>
            </a:ln>
          </p:spPr>
          <p:style>
            <a:lnRef idx="0">
              <a:scrgbClr r="0" g="0" b="0"/>
            </a:lnRef>
            <a:fillRef idx="0">
              <a:scrgbClr r="0" g="0" b="0"/>
            </a:fillRef>
            <a:effectRef idx="0">
              <a:scrgbClr r="0" g="0" b="0"/>
            </a:effectRef>
            <a:fontRef idx="minor"/>
          </p:style>
        </p:sp>
        <p:sp>
          <p:nvSpPr>
            <p:cNvPr id="1013" name="CustomShape 39"/>
            <p:cNvSpPr/>
            <p:nvPr/>
          </p:nvSpPr>
          <p:spPr>
            <a:xfrm>
              <a:off x="1581840" y="3968640"/>
              <a:ext cx="2818800" cy="2133000"/>
            </a:xfrm>
            <a:custGeom>
              <a:avLst/>
              <a:gdLst/>
              <a:ahLst/>
              <a:cxnLst/>
              <a:rect l="l" t="t" r="r" b="b"/>
              <a:pathLst>
                <a:path w="2819400" h="2133600">
                  <a:moveTo>
                    <a:pt x="304800" y="0"/>
                  </a:moveTo>
                  <a:lnTo>
                    <a:pt x="304800" y="2133599"/>
                  </a:lnTo>
                  <a:moveTo>
                    <a:pt x="0" y="228599"/>
                  </a:moveTo>
                  <a:lnTo>
                    <a:pt x="2819400" y="228599"/>
                  </a:lnTo>
                  <a:moveTo>
                    <a:pt x="1143000" y="0"/>
                  </a:moveTo>
                  <a:lnTo>
                    <a:pt x="1143000" y="2133599"/>
                  </a:lnTo>
                  <a:moveTo>
                    <a:pt x="1981200" y="0"/>
                  </a:moveTo>
                  <a:lnTo>
                    <a:pt x="1981200" y="2133599"/>
                  </a:lnTo>
                  <a:moveTo>
                    <a:pt x="0" y="1066799"/>
                  </a:moveTo>
                  <a:lnTo>
                    <a:pt x="2819400" y="1066799"/>
                  </a:lnTo>
                  <a:moveTo>
                    <a:pt x="0" y="1905000"/>
                  </a:moveTo>
                  <a:lnTo>
                    <a:pt x="2819400" y="1905000"/>
                  </a:lnTo>
                </a:path>
              </a:pathLst>
            </a:custGeom>
            <a:noFill/>
            <a:ln w="9000">
              <a:solidFill>
                <a:srgbClr val="000000"/>
              </a:solidFill>
              <a:round/>
            </a:ln>
          </p:spPr>
          <p:style>
            <a:lnRef idx="0">
              <a:scrgbClr r="0" g="0" b="0"/>
            </a:lnRef>
            <a:fillRef idx="0">
              <a:scrgbClr r="0" g="0" b="0"/>
            </a:fillRef>
            <a:effectRef idx="0">
              <a:scrgbClr r="0" g="0" b="0"/>
            </a:effectRef>
            <a:fontRef idx="minor"/>
          </p:style>
        </p:sp>
        <p:sp>
          <p:nvSpPr>
            <p:cNvPr id="1014" name="CustomShape 40"/>
            <p:cNvSpPr/>
            <p:nvPr/>
          </p:nvSpPr>
          <p:spPr>
            <a:xfrm>
              <a:off x="1959840" y="2115000"/>
              <a:ext cx="1308600" cy="3324240"/>
            </a:xfrm>
            <a:custGeom>
              <a:avLst/>
              <a:gdLst/>
              <a:ahLst/>
              <a:cxnLst/>
              <a:rect l="l" t="t" r="r" b="b"/>
              <a:pathLst>
                <a:path w="1309370" h="3324860">
                  <a:moveTo>
                    <a:pt x="344170" y="3324860"/>
                  </a:moveTo>
                  <a:lnTo>
                    <a:pt x="339153" y="3276854"/>
                  </a:lnTo>
                  <a:lnTo>
                    <a:pt x="335153" y="3238373"/>
                  </a:lnTo>
                  <a:lnTo>
                    <a:pt x="313575" y="3252139"/>
                  </a:lnTo>
                  <a:lnTo>
                    <a:pt x="283083" y="3197225"/>
                  </a:lnTo>
                  <a:lnTo>
                    <a:pt x="249809" y="3128010"/>
                  </a:lnTo>
                  <a:lnTo>
                    <a:pt x="234061" y="3091180"/>
                  </a:lnTo>
                  <a:lnTo>
                    <a:pt x="218567" y="3052953"/>
                  </a:lnTo>
                  <a:lnTo>
                    <a:pt x="203835" y="3013456"/>
                  </a:lnTo>
                  <a:lnTo>
                    <a:pt x="189484" y="2972562"/>
                  </a:lnTo>
                  <a:lnTo>
                    <a:pt x="175641" y="2930525"/>
                  </a:lnTo>
                  <a:lnTo>
                    <a:pt x="162433" y="2887218"/>
                  </a:lnTo>
                  <a:lnTo>
                    <a:pt x="149606" y="2842768"/>
                  </a:lnTo>
                  <a:lnTo>
                    <a:pt x="137414" y="2797302"/>
                  </a:lnTo>
                  <a:lnTo>
                    <a:pt x="125857" y="2750693"/>
                  </a:lnTo>
                  <a:lnTo>
                    <a:pt x="114808" y="2703068"/>
                  </a:lnTo>
                  <a:lnTo>
                    <a:pt x="104394" y="2654300"/>
                  </a:lnTo>
                  <a:lnTo>
                    <a:pt x="94615" y="2604770"/>
                  </a:lnTo>
                  <a:lnTo>
                    <a:pt x="85471" y="2554351"/>
                  </a:lnTo>
                  <a:lnTo>
                    <a:pt x="76962" y="2503043"/>
                  </a:lnTo>
                  <a:lnTo>
                    <a:pt x="68961" y="2450846"/>
                  </a:lnTo>
                  <a:lnTo>
                    <a:pt x="61595" y="2398014"/>
                  </a:lnTo>
                  <a:lnTo>
                    <a:pt x="54991" y="2344420"/>
                  </a:lnTo>
                  <a:lnTo>
                    <a:pt x="49022" y="2290064"/>
                  </a:lnTo>
                  <a:lnTo>
                    <a:pt x="43688" y="2235073"/>
                  </a:lnTo>
                  <a:lnTo>
                    <a:pt x="38989" y="2179574"/>
                  </a:lnTo>
                  <a:lnTo>
                    <a:pt x="35052" y="2123440"/>
                  </a:lnTo>
                  <a:lnTo>
                    <a:pt x="31750" y="2066671"/>
                  </a:lnTo>
                  <a:lnTo>
                    <a:pt x="29210" y="2009648"/>
                  </a:lnTo>
                  <a:lnTo>
                    <a:pt x="27432" y="1951990"/>
                  </a:lnTo>
                  <a:lnTo>
                    <a:pt x="26289" y="1894078"/>
                  </a:lnTo>
                  <a:lnTo>
                    <a:pt x="25908" y="1835658"/>
                  </a:lnTo>
                  <a:lnTo>
                    <a:pt x="26416" y="1771904"/>
                  </a:lnTo>
                  <a:lnTo>
                    <a:pt x="27711" y="1708277"/>
                  </a:lnTo>
                  <a:lnTo>
                    <a:pt x="29845" y="1646301"/>
                  </a:lnTo>
                  <a:lnTo>
                    <a:pt x="32893" y="1583690"/>
                  </a:lnTo>
                  <a:lnTo>
                    <a:pt x="36830" y="1521714"/>
                  </a:lnTo>
                  <a:lnTo>
                    <a:pt x="41529" y="1460119"/>
                  </a:lnTo>
                  <a:lnTo>
                    <a:pt x="47244" y="1399159"/>
                  </a:lnTo>
                  <a:lnTo>
                    <a:pt x="53594" y="1338707"/>
                  </a:lnTo>
                  <a:lnTo>
                    <a:pt x="60960" y="1279144"/>
                  </a:lnTo>
                  <a:lnTo>
                    <a:pt x="68961" y="1220216"/>
                  </a:lnTo>
                  <a:lnTo>
                    <a:pt x="77978" y="1162177"/>
                  </a:lnTo>
                  <a:lnTo>
                    <a:pt x="87630" y="1105027"/>
                  </a:lnTo>
                  <a:lnTo>
                    <a:pt x="98171" y="1048766"/>
                  </a:lnTo>
                  <a:lnTo>
                    <a:pt x="109474" y="993648"/>
                  </a:lnTo>
                  <a:lnTo>
                    <a:pt x="121412" y="939546"/>
                  </a:lnTo>
                  <a:lnTo>
                    <a:pt x="134366" y="886460"/>
                  </a:lnTo>
                  <a:lnTo>
                    <a:pt x="109093" y="880364"/>
                  </a:lnTo>
                  <a:lnTo>
                    <a:pt x="96266" y="933577"/>
                  </a:lnTo>
                  <a:lnTo>
                    <a:pt x="84074" y="988060"/>
                  </a:lnTo>
                  <a:lnTo>
                    <a:pt x="72771" y="1043559"/>
                  </a:lnTo>
                  <a:lnTo>
                    <a:pt x="62103" y="1100201"/>
                  </a:lnTo>
                  <a:lnTo>
                    <a:pt x="52324" y="1157859"/>
                  </a:lnTo>
                  <a:lnTo>
                    <a:pt x="43434" y="1216279"/>
                  </a:lnTo>
                  <a:lnTo>
                    <a:pt x="35306" y="1275588"/>
                  </a:lnTo>
                  <a:lnTo>
                    <a:pt x="27940" y="1335659"/>
                  </a:lnTo>
                  <a:lnTo>
                    <a:pt x="21463" y="1396365"/>
                  </a:lnTo>
                  <a:lnTo>
                    <a:pt x="15748" y="1457706"/>
                  </a:lnTo>
                  <a:lnTo>
                    <a:pt x="11049" y="1519682"/>
                  </a:lnTo>
                  <a:lnTo>
                    <a:pt x="7112" y="1582166"/>
                  </a:lnTo>
                  <a:lnTo>
                    <a:pt x="4064" y="1645031"/>
                  </a:lnTo>
                  <a:lnTo>
                    <a:pt x="1778" y="1708277"/>
                  </a:lnTo>
                  <a:lnTo>
                    <a:pt x="495" y="1772412"/>
                  </a:lnTo>
                  <a:lnTo>
                    <a:pt x="0" y="1835912"/>
                  </a:lnTo>
                  <a:lnTo>
                    <a:pt x="381" y="1894332"/>
                  </a:lnTo>
                  <a:lnTo>
                    <a:pt x="1524" y="1952625"/>
                  </a:lnTo>
                  <a:lnTo>
                    <a:pt x="3302" y="2010410"/>
                  </a:lnTo>
                  <a:lnTo>
                    <a:pt x="5969" y="2067814"/>
                  </a:lnTo>
                  <a:lnTo>
                    <a:pt x="9144" y="2124837"/>
                  </a:lnTo>
                  <a:lnTo>
                    <a:pt x="13208" y="2181352"/>
                  </a:lnTo>
                  <a:lnTo>
                    <a:pt x="17907" y="2237232"/>
                  </a:lnTo>
                  <a:lnTo>
                    <a:pt x="23241" y="2292604"/>
                  </a:lnTo>
                  <a:lnTo>
                    <a:pt x="29210" y="2347214"/>
                  </a:lnTo>
                  <a:lnTo>
                    <a:pt x="35941" y="2401189"/>
                  </a:lnTo>
                  <a:lnTo>
                    <a:pt x="43307" y="2454402"/>
                  </a:lnTo>
                  <a:lnTo>
                    <a:pt x="51308" y="2506853"/>
                  </a:lnTo>
                  <a:lnTo>
                    <a:pt x="59944" y="2558542"/>
                  </a:lnTo>
                  <a:lnTo>
                    <a:pt x="69215" y="2609469"/>
                  </a:lnTo>
                  <a:lnTo>
                    <a:pt x="78994" y="2659380"/>
                  </a:lnTo>
                  <a:lnTo>
                    <a:pt x="89535" y="2708402"/>
                  </a:lnTo>
                  <a:lnTo>
                    <a:pt x="100584" y="2756408"/>
                  </a:lnTo>
                  <a:lnTo>
                    <a:pt x="112268" y="2803525"/>
                  </a:lnTo>
                  <a:lnTo>
                    <a:pt x="124587" y="2849499"/>
                  </a:lnTo>
                  <a:lnTo>
                    <a:pt x="137414" y="2894330"/>
                  </a:lnTo>
                  <a:lnTo>
                    <a:pt x="150876" y="2938145"/>
                  </a:lnTo>
                  <a:lnTo>
                    <a:pt x="164846" y="2980690"/>
                  </a:lnTo>
                  <a:lnTo>
                    <a:pt x="179324" y="3021965"/>
                  </a:lnTo>
                  <a:lnTo>
                    <a:pt x="194437" y="3062097"/>
                  </a:lnTo>
                  <a:lnTo>
                    <a:pt x="210058" y="3100832"/>
                  </a:lnTo>
                  <a:lnTo>
                    <a:pt x="226060" y="3138170"/>
                  </a:lnTo>
                  <a:lnTo>
                    <a:pt x="242697" y="3174238"/>
                  </a:lnTo>
                  <a:lnTo>
                    <a:pt x="259842" y="3208782"/>
                  </a:lnTo>
                  <a:lnTo>
                    <a:pt x="291769" y="3266033"/>
                  </a:lnTo>
                  <a:lnTo>
                    <a:pt x="269621" y="3280156"/>
                  </a:lnTo>
                  <a:lnTo>
                    <a:pt x="344170" y="3324860"/>
                  </a:lnTo>
                  <a:close/>
                  <a:moveTo>
                    <a:pt x="486143" y="1520571"/>
                  </a:moveTo>
                  <a:lnTo>
                    <a:pt x="485775" y="1462163"/>
                  </a:lnTo>
                  <a:lnTo>
                    <a:pt x="484632" y="1403858"/>
                  </a:lnTo>
                  <a:lnTo>
                    <a:pt x="482854" y="1346073"/>
                  </a:lnTo>
                  <a:lnTo>
                    <a:pt x="480187" y="1288542"/>
                  </a:lnTo>
                  <a:lnTo>
                    <a:pt x="477012" y="1231519"/>
                  </a:lnTo>
                  <a:lnTo>
                    <a:pt x="472948" y="1175131"/>
                  </a:lnTo>
                  <a:lnTo>
                    <a:pt x="468249" y="1119251"/>
                  </a:lnTo>
                  <a:lnTo>
                    <a:pt x="462915" y="1063879"/>
                  </a:lnTo>
                  <a:lnTo>
                    <a:pt x="456946" y="1009269"/>
                  </a:lnTo>
                  <a:lnTo>
                    <a:pt x="450215" y="955294"/>
                  </a:lnTo>
                  <a:lnTo>
                    <a:pt x="442849" y="902081"/>
                  </a:lnTo>
                  <a:lnTo>
                    <a:pt x="434975" y="849630"/>
                  </a:lnTo>
                  <a:lnTo>
                    <a:pt x="426212" y="797814"/>
                  </a:lnTo>
                  <a:lnTo>
                    <a:pt x="416941" y="747014"/>
                  </a:lnTo>
                  <a:lnTo>
                    <a:pt x="407162" y="696976"/>
                  </a:lnTo>
                  <a:lnTo>
                    <a:pt x="396621" y="647954"/>
                  </a:lnTo>
                  <a:lnTo>
                    <a:pt x="385572" y="599948"/>
                  </a:lnTo>
                  <a:lnTo>
                    <a:pt x="373888" y="552958"/>
                  </a:lnTo>
                  <a:lnTo>
                    <a:pt x="361569" y="506857"/>
                  </a:lnTo>
                  <a:lnTo>
                    <a:pt x="348742" y="462026"/>
                  </a:lnTo>
                  <a:lnTo>
                    <a:pt x="335407" y="418338"/>
                  </a:lnTo>
                  <a:lnTo>
                    <a:pt x="321437" y="375793"/>
                  </a:lnTo>
                  <a:lnTo>
                    <a:pt x="306959" y="334391"/>
                  </a:lnTo>
                  <a:lnTo>
                    <a:pt x="291846" y="294386"/>
                  </a:lnTo>
                  <a:lnTo>
                    <a:pt x="276225" y="255651"/>
                  </a:lnTo>
                  <a:lnTo>
                    <a:pt x="260096" y="218186"/>
                  </a:lnTo>
                  <a:lnTo>
                    <a:pt x="243459" y="182245"/>
                  </a:lnTo>
                  <a:lnTo>
                    <a:pt x="226441" y="147574"/>
                  </a:lnTo>
                  <a:lnTo>
                    <a:pt x="190627" y="82931"/>
                  </a:lnTo>
                  <a:lnTo>
                    <a:pt x="152908" y="24384"/>
                  </a:lnTo>
                  <a:lnTo>
                    <a:pt x="131318" y="38862"/>
                  </a:lnTo>
                  <a:lnTo>
                    <a:pt x="149987" y="66421"/>
                  </a:lnTo>
                  <a:lnTo>
                    <a:pt x="168148" y="95758"/>
                  </a:lnTo>
                  <a:lnTo>
                    <a:pt x="203200" y="159004"/>
                  </a:lnTo>
                  <a:lnTo>
                    <a:pt x="236347" y="228473"/>
                  </a:lnTo>
                  <a:lnTo>
                    <a:pt x="252222" y="265303"/>
                  </a:lnTo>
                  <a:lnTo>
                    <a:pt x="267589" y="303530"/>
                  </a:lnTo>
                  <a:lnTo>
                    <a:pt x="282448" y="342900"/>
                  </a:lnTo>
                  <a:lnTo>
                    <a:pt x="296799" y="383921"/>
                  </a:lnTo>
                  <a:lnTo>
                    <a:pt x="310642" y="425958"/>
                  </a:lnTo>
                  <a:lnTo>
                    <a:pt x="323850" y="469265"/>
                  </a:lnTo>
                  <a:lnTo>
                    <a:pt x="336550" y="513588"/>
                  </a:lnTo>
                  <a:lnTo>
                    <a:pt x="348742" y="559181"/>
                  </a:lnTo>
                  <a:lnTo>
                    <a:pt x="360299" y="605790"/>
                  </a:lnTo>
                  <a:lnTo>
                    <a:pt x="371348" y="653415"/>
                  </a:lnTo>
                  <a:lnTo>
                    <a:pt x="381762" y="701929"/>
                  </a:lnTo>
                  <a:lnTo>
                    <a:pt x="391541" y="751586"/>
                  </a:lnTo>
                  <a:lnTo>
                    <a:pt x="400685" y="802132"/>
                  </a:lnTo>
                  <a:lnTo>
                    <a:pt x="409321" y="853440"/>
                  </a:lnTo>
                  <a:lnTo>
                    <a:pt x="417195" y="905510"/>
                  </a:lnTo>
                  <a:lnTo>
                    <a:pt x="424561" y="958469"/>
                  </a:lnTo>
                  <a:lnTo>
                    <a:pt x="431165" y="1012063"/>
                  </a:lnTo>
                  <a:lnTo>
                    <a:pt x="437134" y="1066419"/>
                  </a:lnTo>
                  <a:lnTo>
                    <a:pt x="442468" y="1121410"/>
                  </a:lnTo>
                  <a:lnTo>
                    <a:pt x="447167" y="1176909"/>
                  </a:lnTo>
                  <a:lnTo>
                    <a:pt x="451104" y="1233043"/>
                  </a:lnTo>
                  <a:lnTo>
                    <a:pt x="454406" y="1289812"/>
                  </a:lnTo>
                  <a:lnTo>
                    <a:pt x="456946" y="1346835"/>
                  </a:lnTo>
                  <a:lnTo>
                    <a:pt x="458724" y="1404366"/>
                  </a:lnTo>
                  <a:lnTo>
                    <a:pt x="459867" y="1462278"/>
                  </a:lnTo>
                  <a:lnTo>
                    <a:pt x="460235" y="1520698"/>
                  </a:lnTo>
                  <a:lnTo>
                    <a:pt x="459714" y="1584579"/>
                  </a:lnTo>
                  <a:lnTo>
                    <a:pt x="458470" y="1647190"/>
                  </a:lnTo>
                  <a:lnTo>
                    <a:pt x="456311" y="1710182"/>
                  </a:lnTo>
                  <a:lnTo>
                    <a:pt x="453263" y="1772666"/>
                  </a:lnTo>
                  <a:lnTo>
                    <a:pt x="449326" y="1834769"/>
                  </a:lnTo>
                  <a:lnTo>
                    <a:pt x="444627" y="1896364"/>
                  </a:lnTo>
                  <a:lnTo>
                    <a:pt x="439039" y="1957324"/>
                  </a:lnTo>
                  <a:lnTo>
                    <a:pt x="432562" y="2017776"/>
                  </a:lnTo>
                  <a:lnTo>
                    <a:pt x="425323" y="2077339"/>
                  </a:lnTo>
                  <a:lnTo>
                    <a:pt x="417195" y="2136140"/>
                  </a:lnTo>
                  <a:lnTo>
                    <a:pt x="408305" y="2194306"/>
                  </a:lnTo>
                  <a:lnTo>
                    <a:pt x="398653" y="2251329"/>
                  </a:lnTo>
                  <a:lnTo>
                    <a:pt x="388112" y="2307590"/>
                  </a:lnTo>
                  <a:lnTo>
                    <a:pt x="376809" y="2362581"/>
                  </a:lnTo>
                  <a:lnTo>
                    <a:pt x="369646" y="2394305"/>
                  </a:lnTo>
                  <a:lnTo>
                    <a:pt x="344551" y="2388362"/>
                  </a:lnTo>
                  <a:lnTo>
                    <a:pt x="364490" y="2472944"/>
                  </a:lnTo>
                  <a:lnTo>
                    <a:pt x="414820" y="2412746"/>
                  </a:lnTo>
                  <a:lnTo>
                    <a:pt x="420243" y="2406269"/>
                  </a:lnTo>
                  <a:lnTo>
                    <a:pt x="394868" y="2400274"/>
                  </a:lnTo>
                  <a:lnTo>
                    <a:pt x="413512" y="2312797"/>
                  </a:lnTo>
                  <a:lnTo>
                    <a:pt x="424180" y="2256155"/>
                  </a:lnTo>
                  <a:lnTo>
                    <a:pt x="433832" y="2198624"/>
                  </a:lnTo>
                  <a:lnTo>
                    <a:pt x="442849" y="2140077"/>
                  </a:lnTo>
                  <a:lnTo>
                    <a:pt x="450977" y="2080895"/>
                  </a:lnTo>
                  <a:lnTo>
                    <a:pt x="458216" y="2020824"/>
                  </a:lnTo>
                  <a:lnTo>
                    <a:pt x="464693" y="1960118"/>
                  </a:lnTo>
                  <a:lnTo>
                    <a:pt x="470408" y="1898777"/>
                  </a:lnTo>
                  <a:lnTo>
                    <a:pt x="475107" y="1836674"/>
                  </a:lnTo>
                  <a:lnTo>
                    <a:pt x="479044" y="1774317"/>
                  </a:lnTo>
                  <a:lnTo>
                    <a:pt x="482092" y="1711325"/>
                  </a:lnTo>
                  <a:lnTo>
                    <a:pt x="484378" y="1648206"/>
                  </a:lnTo>
                  <a:lnTo>
                    <a:pt x="485648" y="1583944"/>
                  </a:lnTo>
                  <a:lnTo>
                    <a:pt x="486143" y="1520571"/>
                  </a:lnTo>
                  <a:close/>
                  <a:moveTo>
                    <a:pt x="1186942" y="3297428"/>
                  </a:moveTo>
                  <a:lnTo>
                    <a:pt x="1181925" y="3249422"/>
                  </a:lnTo>
                  <a:lnTo>
                    <a:pt x="1177925" y="3210941"/>
                  </a:lnTo>
                  <a:lnTo>
                    <a:pt x="1156347" y="3224707"/>
                  </a:lnTo>
                  <a:lnTo>
                    <a:pt x="1125855" y="3169793"/>
                  </a:lnTo>
                  <a:lnTo>
                    <a:pt x="1092581" y="3100578"/>
                  </a:lnTo>
                  <a:lnTo>
                    <a:pt x="1076833" y="3063748"/>
                  </a:lnTo>
                  <a:lnTo>
                    <a:pt x="1061339" y="3025521"/>
                  </a:lnTo>
                  <a:lnTo>
                    <a:pt x="1046607" y="2986024"/>
                  </a:lnTo>
                  <a:lnTo>
                    <a:pt x="1032256" y="2945130"/>
                  </a:lnTo>
                  <a:lnTo>
                    <a:pt x="1018413" y="2903093"/>
                  </a:lnTo>
                  <a:lnTo>
                    <a:pt x="1005205" y="2859786"/>
                  </a:lnTo>
                  <a:lnTo>
                    <a:pt x="992378" y="2815336"/>
                  </a:lnTo>
                  <a:lnTo>
                    <a:pt x="980186" y="2769870"/>
                  </a:lnTo>
                  <a:lnTo>
                    <a:pt x="968629" y="2723261"/>
                  </a:lnTo>
                  <a:lnTo>
                    <a:pt x="957580" y="2675636"/>
                  </a:lnTo>
                  <a:lnTo>
                    <a:pt x="947166" y="2626995"/>
                  </a:lnTo>
                  <a:lnTo>
                    <a:pt x="937387" y="2577338"/>
                  </a:lnTo>
                  <a:lnTo>
                    <a:pt x="928243" y="2526919"/>
                  </a:lnTo>
                  <a:lnTo>
                    <a:pt x="919734" y="2475611"/>
                  </a:lnTo>
                  <a:lnTo>
                    <a:pt x="911733" y="2423414"/>
                  </a:lnTo>
                  <a:lnTo>
                    <a:pt x="904367" y="2370582"/>
                  </a:lnTo>
                  <a:lnTo>
                    <a:pt x="897763" y="2316988"/>
                  </a:lnTo>
                  <a:lnTo>
                    <a:pt x="891794" y="2262632"/>
                  </a:lnTo>
                  <a:lnTo>
                    <a:pt x="886460" y="2207641"/>
                  </a:lnTo>
                  <a:lnTo>
                    <a:pt x="881761" y="2152142"/>
                  </a:lnTo>
                  <a:lnTo>
                    <a:pt x="877824" y="2096008"/>
                  </a:lnTo>
                  <a:lnTo>
                    <a:pt x="874522" y="2039239"/>
                  </a:lnTo>
                  <a:lnTo>
                    <a:pt x="871982" y="1982216"/>
                  </a:lnTo>
                  <a:lnTo>
                    <a:pt x="870204" y="1924558"/>
                  </a:lnTo>
                  <a:lnTo>
                    <a:pt x="869061" y="1866646"/>
                  </a:lnTo>
                  <a:lnTo>
                    <a:pt x="868680" y="1808226"/>
                  </a:lnTo>
                  <a:lnTo>
                    <a:pt x="869188" y="1744472"/>
                  </a:lnTo>
                  <a:lnTo>
                    <a:pt x="870483" y="1680845"/>
                  </a:lnTo>
                  <a:lnTo>
                    <a:pt x="872617" y="1618869"/>
                  </a:lnTo>
                  <a:lnTo>
                    <a:pt x="875665" y="1556258"/>
                  </a:lnTo>
                  <a:lnTo>
                    <a:pt x="879602" y="1494282"/>
                  </a:lnTo>
                  <a:lnTo>
                    <a:pt x="884301" y="1432699"/>
                  </a:lnTo>
                  <a:lnTo>
                    <a:pt x="890016" y="1371727"/>
                  </a:lnTo>
                  <a:lnTo>
                    <a:pt x="896366" y="1311275"/>
                  </a:lnTo>
                  <a:lnTo>
                    <a:pt x="903732" y="1251712"/>
                  </a:lnTo>
                  <a:lnTo>
                    <a:pt x="911733" y="1192784"/>
                  </a:lnTo>
                  <a:lnTo>
                    <a:pt x="920750" y="1134745"/>
                  </a:lnTo>
                  <a:lnTo>
                    <a:pt x="930402" y="1077595"/>
                  </a:lnTo>
                  <a:lnTo>
                    <a:pt x="940943" y="1021334"/>
                  </a:lnTo>
                  <a:lnTo>
                    <a:pt x="952246" y="966216"/>
                  </a:lnTo>
                  <a:lnTo>
                    <a:pt x="964184" y="912114"/>
                  </a:lnTo>
                  <a:lnTo>
                    <a:pt x="977138" y="859028"/>
                  </a:lnTo>
                  <a:lnTo>
                    <a:pt x="951865" y="852932"/>
                  </a:lnTo>
                  <a:lnTo>
                    <a:pt x="939038" y="906145"/>
                  </a:lnTo>
                  <a:lnTo>
                    <a:pt x="926846" y="960628"/>
                  </a:lnTo>
                  <a:lnTo>
                    <a:pt x="915543" y="1016127"/>
                  </a:lnTo>
                  <a:lnTo>
                    <a:pt x="904875" y="1072769"/>
                  </a:lnTo>
                  <a:lnTo>
                    <a:pt x="895096" y="1130427"/>
                  </a:lnTo>
                  <a:lnTo>
                    <a:pt x="886206" y="1188847"/>
                  </a:lnTo>
                  <a:lnTo>
                    <a:pt x="878078" y="1248156"/>
                  </a:lnTo>
                  <a:lnTo>
                    <a:pt x="870712" y="1308227"/>
                  </a:lnTo>
                  <a:lnTo>
                    <a:pt x="864235" y="1368933"/>
                  </a:lnTo>
                  <a:lnTo>
                    <a:pt x="858520" y="1430286"/>
                  </a:lnTo>
                  <a:lnTo>
                    <a:pt x="853821" y="1492250"/>
                  </a:lnTo>
                  <a:lnTo>
                    <a:pt x="849884" y="1554734"/>
                  </a:lnTo>
                  <a:lnTo>
                    <a:pt x="846836" y="1617599"/>
                  </a:lnTo>
                  <a:lnTo>
                    <a:pt x="844550" y="1680845"/>
                  </a:lnTo>
                  <a:lnTo>
                    <a:pt x="843267" y="1744980"/>
                  </a:lnTo>
                  <a:lnTo>
                    <a:pt x="842772" y="1808480"/>
                  </a:lnTo>
                  <a:lnTo>
                    <a:pt x="843153" y="1866900"/>
                  </a:lnTo>
                  <a:lnTo>
                    <a:pt x="844296" y="1925193"/>
                  </a:lnTo>
                  <a:lnTo>
                    <a:pt x="846074" y="1982978"/>
                  </a:lnTo>
                  <a:lnTo>
                    <a:pt x="848741" y="2040382"/>
                  </a:lnTo>
                  <a:lnTo>
                    <a:pt x="851916" y="2097405"/>
                  </a:lnTo>
                  <a:lnTo>
                    <a:pt x="855980" y="2153920"/>
                  </a:lnTo>
                  <a:lnTo>
                    <a:pt x="860679" y="2209800"/>
                  </a:lnTo>
                  <a:lnTo>
                    <a:pt x="866013" y="2265172"/>
                  </a:lnTo>
                  <a:lnTo>
                    <a:pt x="871982" y="2319782"/>
                  </a:lnTo>
                  <a:lnTo>
                    <a:pt x="878713" y="2373757"/>
                  </a:lnTo>
                  <a:lnTo>
                    <a:pt x="886079" y="2426970"/>
                  </a:lnTo>
                  <a:lnTo>
                    <a:pt x="894080" y="2479421"/>
                  </a:lnTo>
                  <a:lnTo>
                    <a:pt x="902716" y="2531110"/>
                  </a:lnTo>
                  <a:lnTo>
                    <a:pt x="911987" y="2582037"/>
                  </a:lnTo>
                  <a:lnTo>
                    <a:pt x="921766" y="2631948"/>
                  </a:lnTo>
                  <a:lnTo>
                    <a:pt x="932307" y="2680970"/>
                  </a:lnTo>
                  <a:lnTo>
                    <a:pt x="943356" y="2728976"/>
                  </a:lnTo>
                  <a:lnTo>
                    <a:pt x="955040" y="2776093"/>
                  </a:lnTo>
                  <a:lnTo>
                    <a:pt x="967359" y="2822067"/>
                  </a:lnTo>
                  <a:lnTo>
                    <a:pt x="980186" y="2866898"/>
                  </a:lnTo>
                  <a:lnTo>
                    <a:pt x="993648" y="2910713"/>
                  </a:lnTo>
                  <a:lnTo>
                    <a:pt x="1007618" y="2953258"/>
                  </a:lnTo>
                  <a:lnTo>
                    <a:pt x="1022096" y="2994533"/>
                  </a:lnTo>
                  <a:lnTo>
                    <a:pt x="1037209" y="3034665"/>
                  </a:lnTo>
                  <a:lnTo>
                    <a:pt x="1052830" y="3073400"/>
                  </a:lnTo>
                  <a:lnTo>
                    <a:pt x="1068832" y="3110738"/>
                  </a:lnTo>
                  <a:lnTo>
                    <a:pt x="1085469" y="3146806"/>
                  </a:lnTo>
                  <a:lnTo>
                    <a:pt x="1102614" y="3181350"/>
                  </a:lnTo>
                  <a:lnTo>
                    <a:pt x="1134541" y="3238601"/>
                  </a:lnTo>
                  <a:lnTo>
                    <a:pt x="1112393" y="3252724"/>
                  </a:lnTo>
                  <a:lnTo>
                    <a:pt x="1186942" y="3297428"/>
                  </a:lnTo>
                  <a:close/>
                  <a:moveTo>
                    <a:pt x="1309103" y="1496187"/>
                  </a:moveTo>
                  <a:lnTo>
                    <a:pt x="1308735" y="1437767"/>
                  </a:lnTo>
                  <a:lnTo>
                    <a:pt x="1307579" y="1379474"/>
                  </a:lnTo>
                  <a:lnTo>
                    <a:pt x="1305814" y="1321689"/>
                  </a:lnTo>
                  <a:lnTo>
                    <a:pt x="1303147" y="1264158"/>
                  </a:lnTo>
                  <a:lnTo>
                    <a:pt x="1299972" y="1207135"/>
                  </a:lnTo>
                  <a:lnTo>
                    <a:pt x="1295908" y="1150747"/>
                  </a:lnTo>
                  <a:lnTo>
                    <a:pt x="1291209" y="1094867"/>
                  </a:lnTo>
                  <a:lnTo>
                    <a:pt x="1285875" y="1039495"/>
                  </a:lnTo>
                  <a:lnTo>
                    <a:pt x="1279906" y="984885"/>
                  </a:lnTo>
                  <a:lnTo>
                    <a:pt x="1273175" y="930910"/>
                  </a:lnTo>
                  <a:lnTo>
                    <a:pt x="1265809" y="877697"/>
                  </a:lnTo>
                  <a:lnTo>
                    <a:pt x="1257935" y="825246"/>
                  </a:lnTo>
                  <a:lnTo>
                    <a:pt x="1249172" y="773430"/>
                  </a:lnTo>
                  <a:lnTo>
                    <a:pt x="1239901" y="722630"/>
                  </a:lnTo>
                  <a:lnTo>
                    <a:pt x="1230122" y="672592"/>
                  </a:lnTo>
                  <a:lnTo>
                    <a:pt x="1219581" y="623570"/>
                  </a:lnTo>
                  <a:lnTo>
                    <a:pt x="1208532" y="575564"/>
                  </a:lnTo>
                  <a:lnTo>
                    <a:pt x="1196848" y="528574"/>
                  </a:lnTo>
                  <a:lnTo>
                    <a:pt x="1184529" y="482473"/>
                  </a:lnTo>
                  <a:lnTo>
                    <a:pt x="1171702" y="437642"/>
                  </a:lnTo>
                  <a:lnTo>
                    <a:pt x="1158367" y="393954"/>
                  </a:lnTo>
                  <a:lnTo>
                    <a:pt x="1144397" y="351409"/>
                  </a:lnTo>
                  <a:lnTo>
                    <a:pt x="1129919" y="310007"/>
                  </a:lnTo>
                  <a:lnTo>
                    <a:pt x="1114806" y="270002"/>
                  </a:lnTo>
                  <a:lnTo>
                    <a:pt x="1099185" y="231267"/>
                  </a:lnTo>
                  <a:lnTo>
                    <a:pt x="1083056" y="193802"/>
                  </a:lnTo>
                  <a:lnTo>
                    <a:pt x="1066419" y="157861"/>
                  </a:lnTo>
                  <a:lnTo>
                    <a:pt x="1049401" y="123190"/>
                  </a:lnTo>
                  <a:lnTo>
                    <a:pt x="1013587" y="58547"/>
                  </a:lnTo>
                  <a:lnTo>
                    <a:pt x="975868" y="0"/>
                  </a:lnTo>
                  <a:lnTo>
                    <a:pt x="954278" y="14478"/>
                  </a:lnTo>
                  <a:lnTo>
                    <a:pt x="972947" y="42037"/>
                  </a:lnTo>
                  <a:lnTo>
                    <a:pt x="991108" y="71374"/>
                  </a:lnTo>
                  <a:lnTo>
                    <a:pt x="1026160" y="134620"/>
                  </a:lnTo>
                  <a:lnTo>
                    <a:pt x="1059307" y="204089"/>
                  </a:lnTo>
                  <a:lnTo>
                    <a:pt x="1075182" y="240919"/>
                  </a:lnTo>
                  <a:lnTo>
                    <a:pt x="1090549" y="279146"/>
                  </a:lnTo>
                  <a:lnTo>
                    <a:pt x="1105408" y="318516"/>
                  </a:lnTo>
                  <a:lnTo>
                    <a:pt x="1119759" y="359537"/>
                  </a:lnTo>
                  <a:lnTo>
                    <a:pt x="1133602" y="401574"/>
                  </a:lnTo>
                  <a:lnTo>
                    <a:pt x="1146810" y="444881"/>
                  </a:lnTo>
                  <a:lnTo>
                    <a:pt x="1159510" y="489204"/>
                  </a:lnTo>
                  <a:lnTo>
                    <a:pt x="1171702" y="534797"/>
                  </a:lnTo>
                  <a:lnTo>
                    <a:pt x="1183259" y="581406"/>
                  </a:lnTo>
                  <a:lnTo>
                    <a:pt x="1194308" y="629031"/>
                  </a:lnTo>
                  <a:lnTo>
                    <a:pt x="1204722" y="677545"/>
                  </a:lnTo>
                  <a:lnTo>
                    <a:pt x="1214501" y="727202"/>
                  </a:lnTo>
                  <a:lnTo>
                    <a:pt x="1223645" y="777748"/>
                  </a:lnTo>
                  <a:lnTo>
                    <a:pt x="1232281" y="829056"/>
                  </a:lnTo>
                  <a:lnTo>
                    <a:pt x="1240155" y="881126"/>
                  </a:lnTo>
                  <a:lnTo>
                    <a:pt x="1247521" y="934085"/>
                  </a:lnTo>
                  <a:lnTo>
                    <a:pt x="1254125" y="987679"/>
                  </a:lnTo>
                  <a:lnTo>
                    <a:pt x="1260094" y="1042035"/>
                  </a:lnTo>
                  <a:lnTo>
                    <a:pt x="1265428" y="1097026"/>
                  </a:lnTo>
                  <a:lnTo>
                    <a:pt x="1270127" y="1152525"/>
                  </a:lnTo>
                  <a:lnTo>
                    <a:pt x="1274064" y="1208659"/>
                  </a:lnTo>
                  <a:lnTo>
                    <a:pt x="1277366" y="1265428"/>
                  </a:lnTo>
                  <a:lnTo>
                    <a:pt x="1279906" y="1322451"/>
                  </a:lnTo>
                  <a:lnTo>
                    <a:pt x="1281684" y="1379982"/>
                  </a:lnTo>
                  <a:lnTo>
                    <a:pt x="1282827" y="1437894"/>
                  </a:lnTo>
                  <a:lnTo>
                    <a:pt x="1283195" y="1496314"/>
                  </a:lnTo>
                  <a:lnTo>
                    <a:pt x="1282674" y="1560195"/>
                  </a:lnTo>
                  <a:lnTo>
                    <a:pt x="1281430" y="1622806"/>
                  </a:lnTo>
                  <a:lnTo>
                    <a:pt x="1279271" y="1685798"/>
                  </a:lnTo>
                  <a:lnTo>
                    <a:pt x="1276223" y="1748282"/>
                  </a:lnTo>
                  <a:lnTo>
                    <a:pt x="1272286" y="1810385"/>
                  </a:lnTo>
                  <a:lnTo>
                    <a:pt x="1267587" y="1871980"/>
                  </a:lnTo>
                  <a:lnTo>
                    <a:pt x="1261999" y="1932940"/>
                  </a:lnTo>
                  <a:lnTo>
                    <a:pt x="1255522" y="1993265"/>
                  </a:lnTo>
                  <a:lnTo>
                    <a:pt x="1248283" y="2052955"/>
                  </a:lnTo>
                  <a:lnTo>
                    <a:pt x="1240155" y="2111756"/>
                  </a:lnTo>
                  <a:lnTo>
                    <a:pt x="1231265" y="2169922"/>
                  </a:lnTo>
                  <a:lnTo>
                    <a:pt x="1221613" y="2226945"/>
                  </a:lnTo>
                  <a:lnTo>
                    <a:pt x="1211072" y="2283206"/>
                  </a:lnTo>
                  <a:lnTo>
                    <a:pt x="1199769" y="2338197"/>
                  </a:lnTo>
                  <a:lnTo>
                    <a:pt x="1192606" y="2369921"/>
                  </a:lnTo>
                  <a:lnTo>
                    <a:pt x="1167511" y="2363978"/>
                  </a:lnTo>
                  <a:lnTo>
                    <a:pt x="1187450" y="2448560"/>
                  </a:lnTo>
                  <a:lnTo>
                    <a:pt x="1237780" y="2388362"/>
                  </a:lnTo>
                  <a:lnTo>
                    <a:pt x="1243203" y="2381885"/>
                  </a:lnTo>
                  <a:lnTo>
                    <a:pt x="1217828" y="2375890"/>
                  </a:lnTo>
                  <a:lnTo>
                    <a:pt x="1236472" y="2288413"/>
                  </a:lnTo>
                  <a:lnTo>
                    <a:pt x="1247140" y="2231771"/>
                  </a:lnTo>
                  <a:lnTo>
                    <a:pt x="1256792" y="2174240"/>
                  </a:lnTo>
                  <a:lnTo>
                    <a:pt x="1265809" y="2115693"/>
                  </a:lnTo>
                  <a:lnTo>
                    <a:pt x="1273937" y="2056511"/>
                  </a:lnTo>
                  <a:lnTo>
                    <a:pt x="1281176" y="1996440"/>
                  </a:lnTo>
                  <a:lnTo>
                    <a:pt x="1287653" y="1935734"/>
                  </a:lnTo>
                  <a:lnTo>
                    <a:pt x="1293368" y="1874393"/>
                  </a:lnTo>
                  <a:lnTo>
                    <a:pt x="1298054" y="1812290"/>
                  </a:lnTo>
                  <a:lnTo>
                    <a:pt x="1301991" y="1749933"/>
                  </a:lnTo>
                  <a:lnTo>
                    <a:pt x="1305039" y="1686941"/>
                  </a:lnTo>
                  <a:lnTo>
                    <a:pt x="1307338" y="1623822"/>
                  </a:lnTo>
                  <a:lnTo>
                    <a:pt x="1308608" y="1559560"/>
                  </a:lnTo>
                  <a:lnTo>
                    <a:pt x="1309103" y="1496187"/>
                  </a:lnTo>
                  <a:close/>
                </a:path>
              </a:pathLst>
            </a:custGeom>
            <a:solidFill>
              <a:srgbClr val="00FF00"/>
            </a:solidFill>
            <a:ln>
              <a:noFill/>
            </a:ln>
          </p:spPr>
          <p:style>
            <a:lnRef idx="0">
              <a:scrgbClr r="0" g="0" b="0"/>
            </a:lnRef>
            <a:fillRef idx="0">
              <a:scrgbClr r="0" g="0" b="0"/>
            </a:fillRef>
            <a:effectRef idx="0">
              <a:scrgbClr r="0" g="0" b="0"/>
            </a:effectRef>
            <a:fontRef idx="minor"/>
          </p:style>
        </p:sp>
        <p:sp>
          <p:nvSpPr>
            <p:cNvPr id="1015" name="CustomShape 41"/>
            <p:cNvSpPr/>
            <p:nvPr/>
          </p:nvSpPr>
          <p:spPr>
            <a:xfrm>
              <a:off x="2514600" y="1447920"/>
              <a:ext cx="837360" cy="167040"/>
            </a:xfrm>
            <a:custGeom>
              <a:avLst/>
              <a:gdLst/>
              <a:ahLst/>
              <a:cxnLst/>
              <a:rect l="l" t="t" r="r" b="b"/>
              <a:pathLst>
                <a:path w="838200" h="167640">
                  <a:moveTo>
                    <a:pt x="838200" y="167639"/>
                  </a:moveTo>
                  <a:lnTo>
                    <a:pt x="832737" y="134987"/>
                  </a:lnTo>
                  <a:lnTo>
                    <a:pt x="817832" y="108346"/>
                  </a:lnTo>
                  <a:lnTo>
                    <a:pt x="795712" y="90398"/>
                  </a:lnTo>
                  <a:lnTo>
                    <a:pt x="768603" y="83820"/>
                  </a:lnTo>
                  <a:lnTo>
                    <a:pt x="488695" y="83820"/>
                  </a:lnTo>
                  <a:lnTo>
                    <a:pt x="461587" y="77241"/>
                  </a:lnTo>
                  <a:lnTo>
                    <a:pt x="439467" y="59293"/>
                  </a:lnTo>
                  <a:lnTo>
                    <a:pt x="424562" y="32652"/>
                  </a:lnTo>
                  <a:lnTo>
                    <a:pt x="419100" y="0"/>
                  </a:lnTo>
                  <a:lnTo>
                    <a:pt x="413637" y="32652"/>
                  </a:lnTo>
                  <a:lnTo>
                    <a:pt x="398732" y="59293"/>
                  </a:lnTo>
                  <a:lnTo>
                    <a:pt x="376612" y="77241"/>
                  </a:lnTo>
                  <a:lnTo>
                    <a:pt x="349504" y="83820"/>
                  </a:lnTo>
                  <a:lnTo>
                    <a:pt x="69595" y="83820"/>
                  </a:lnTo>
                  <a:lnTo>
                    <a:pt x="42487" y="90398"/>
                  </a:lnTo>
                  <a:lnTo>
                    <a:pt x="20367" y="108346"/>
                  </a:lnTo>
                  <a:lnTo>
                    <a:pt x="5462" y="134987"/>
                  </a:lnTo>
                  <a:lnTo>
                    <a:pt x="0" y="167639"/>
                  </a:lnTo>
                </a:path>
              </a:pathLst>
            </a:custGeom>
            <a:noFill/>
            <a:ln w="9000">
              <a:solidFill>
                <a:srgbClr val="000000"/>
              </a:solidFill>
              <a:round/>
            </a:ln>
          </p:spPr>
          <p:style>
            <a:lnRef idx="0">
              <a:scrgbClr r="0" g="0" b="0"/>
            </a:lnRef>
            <a:fillRef idx="0">
              <a:scrgbClr r="0" g="0" b="0"/>
            </a:fillRef>
            <a:effectRef idx="0">
              <a:scrgbClr r="0" g="0" b="0"/>
            </a:effectRef>
            <a:fontRef idx="minor"/>
          </p:style>
        </p:sp>
      </p:grpSp>
      <p:sp>
        <p:nvSpPr>
          <p:cNvPr id="1016" name="CustomShape 42"/>
          <p:cNvSpPr/>
          <p:nvPr/>
        </p:nvSpPr>
        <p:spPr>
          <a:xfrm>
            <a:off x="8143200" y="1018443"/>
            <a:ext cx="3168960" cy="318240"/>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12600">
              <a:lnSpc>
                <a:spcPct val="100000"/>
              </a:lnSpc>
              <a:spcBef>
                <a:spcPts val="105"/>
              </a:spcBef>
            </a:pPr>
            <a:r>
              <a:rPr lang="en-US" sz="2000" b="0" strike="noStrike" spc="-1" dirty="0">
                <a:solidFill>
                  <a:srgbClr val="000000"/>
                </a:solidFill>
                <a:latin typeface="Arial"/>
                <a:ea typeface="DejaVu Sans"/>
              </a:rPr>
              <a:t>= Sampling</a:t>
            </a:r>
            <a:r>
              <a:rPr lang="en-US" sz="2000" b="0" strike="noStrike" spc="-100" dirty="0">
                <a:solidFill>
                  <a:srgbClr val="000000"/>
                </a:solidFill>
                <a:latin typeface="Arial"/>
                <a:ea typeface="DejaVu Sans"/>
              </a:rPr>
              <a:t> </a:t>
            </a:r>
            <a:r>
              <a:rPr lang="en-US" sz="2000" b="0" strike="noStrike" spc="-1" dirty="0">
                <a:solidFill>
                  <a:srgbClr val="000000"/>
                </a:solidFill>
                <a:latin typeface="Arial"/>
                <a:ea typeface="DejaVu Sans"/>
              </a:rPr>
              <a:t>locations</a:t>
            </a:r>
            <a:endParaRPr lang="en-US" sz="2000" b="0" strike="noStrike" spc="-1" dirty="0">
              <a:latin typeface="Arial"/>
            </a:endParaRPr>
          </a:p>
        </p:txBody>
      </p:sp>
      <p:grpSp>
        <p:nvGrpSpPr>
          <p:cNvPr id="1017" name="Group 43"/>
          <p:cNvGrpSpPr/>
          <p:nvPr/>
        </p:nvGrpSpPr>
        <p:grpSpPr>
          <a:xfrm>
            <a:off x="7620960" y="1188000"/>
            <a:ext cx="405600" cy="304200"/>
            <a:chOff x="5715720" y="1188000"/>
            <a:chExt cx="304200" cy="304200"/>
          </a:xfrm>
        </p:grpSpPr>
        <p:sp>
          <p:nvSpPr>
            <p:cNvPr id="1018" name="CustomShape 44"/>
            <p:cNvSpPr/>
            <p:nvPr/>
          </p:nvSpPr>
          <p:spPr>
            <a:xfrm>
              <a:off x="5868000" y="1188000"/>
              <a:ext cx="360" cy="304200"/>
            </a:xfrm>
            <a:custGeom>
              <a:avLst/>
              <a:gdLst/>
              <a:ahLst/>
              <a:cxnLst/>
              <a:rect l="l" t="t" r="r" b="b"/>
              <a:pathLst>
                <a:path h="304800">
                  <a:moveTo>
                    <a:pt x="0" y="0"/>
                  </a:moveTo>
                  <a:lnTo>
                    <a:pt x="0" y="304800"/>
                  </a:lnTo>
                </a:path>
              </a:pathLst>
            </a:custGeom>
            <a:noFill/>
            <a:ln w="19800">
              <a:solidFill>
                <a:srgbClr val="000000"/>
              </a:solidFill>
              <a:round/>
            </a:ln>
          </p:spPr>
          <p:style>
            <a:lnRef idx="0">
              <a:scrgbClr r="0" g="0" b="0"/>
            </a:lnRef>
            <a:fillRef idx="0">
              <a:scrgbClr r="0" g="0" b="0"/>
            </a:fillRef>
            <a:effectRef idx="0">
              <a:scrgbClr r="0" g="0" b="0"/>
            </a:effectRef>
            <a:fontRef idx="minor"/>
          </p:style>
        </p:sp>
        <p:sp>
          <p:nvSpPr>
            <p:cNvPr id="1019" name="CustomShape 45"/>
            <p:cNvSpPr/>
            <p:nvPr/>
          </p:nvSpPr>
          <p:spPr>
            <a:xfrm>
              <a:off x="5715720" y="1340280"/>
              <a:ext cx="304200" cy="360"/>
            </a:xfrm>
            <a:custGeom>
              <a:avLst/>
              <a:gdLst/>
              <a:ahLst/>
              <a:cxnLst/>
              <a:rect l="l" t="t" r="r" b="b"/>
              <a:pathLst>
                <a:path w="304800">
                  <a:moveTo>
                    <a:pt x="0" y="0"/>
                  </a:moveTo>
                  <a:lnTo>
                    <a:pt x="304800" y="0"/>
                  </a:lnTo>
                </a:path>
              </a:pathLst>
            </a:custGeom>
            <a:noFill/>
            <a:ln w="19800">
              <a:solidFill>
                <a:srgbClr val="000000"/>
              </a:solidFill>
              <a:round/>
            </a:ln>
          </p:spPr>
          <p:style>
            <a:lnRef idx="0">
              <a:scrgbClr r="0" g="0" b="0"/>
            </a:lnRef>
            <a:fillRef idx="0">
              <a:scrgbClr r="0" g="0" b="0"/>
            </a:fillRef>
            <a:effectRef idx="0">
              <a:scrgbClr r="0" g="0" b="0"/>
            </a:effectRef>
            <a:fontRef idx="minor"/>
          </p:style>
        </p:sp>
      </p:grpSp>
      <p:sp>
        <p:nvSpPr>
          <p:cNvPr id="1020" name="CustomShape 46"/>
          <p:cNvSpPr/>
          <p:nvPr/>
        </p:nvSpPr>
        <p:spPr>
          <a:xfrm rot="16200000">
            <a:off x="1158240" y="1867680"/>
            <a:ext cx="412320" cy="1664280"/>
          </a:xfrm>
          <a:prstGeom prst="rect">
            <a:avLst/>
          </a:prstGeom>
          <a:noFill/>
          <a:ln>
            <a:noFill/>
          </a:ln>
        </p:spPr>
        <p:style>
          <a:lnRef idx="0">
            <a:scrgbClr r="0" g="0" b="0"/>
          </a:lnRef>
          <a:fillRef idx="0">
            <a:scrgbClr r="0" g="0" b="0"/>
          </a:fillRef>
          <a:effectRef idx="0">
            <a:scrgbClr r="0" g="0" b="0"/>
          </a:effectRef>
          <a:fontRef idx="minor"/>
        </p:style>
        <p:txBody>
          <a:bodyPr rot="16200000" vert="vert270" lIns="0" tIns="0" rIns="0" bIns="0"/>
          <a:lstStyle/>
          <a:p>
            <a:pPr marL="12600">
              <a:lnSpc>
                <a:spcPts val="2316"/>
              </a:lnSpc>
            </a:pPr>
            <a:r>
              <a:rPr lang="en-US" sz="2000" b="0" strike="noStrike" spc="-1" dirty="0">
                <a:solidFill>
                  <a:srgbClr val="000000"/>
                </a:solidFill>
                <a:latin typeface="Arial"/>
                <a:ea typeface="DejaVu Sans"/>
              </a:rPr>
              <a:t>Original</a:t>
            </a:r>
            <a:r>
              <a:rPr lang="en-US" sz="2000" b="0" strike="noStrike" spc="-86" dirty="0">
                <a:solidFill>
                  <a:srgbClr val="000000"/>
                </a:solidFill>
                <a:latin typeface="Arial"/>
                <a:ea typeface="DejaVu Sans"/>
              </a:rPr>
              <a:t> </a:t>
            </a:r>
            <a:r>
              <a:rPr lang="en-US" sz="2000" b="0" strike="noStrike" spc="-1" dirty="0">
                <a:solidFill>
                  <a:srgbClr val="000000"/>
                </a:solidFill>
                <a:latin typeface="Arial"/>
                <a:ea typeface="DejaVu Sans"/>
              </a:rPr>
              <a:t>image</a:t>
            </a:r>
            <a:endParaRPr lang="en-US" sz="2000" b="0" strike="noStrike" spc="-1" dirty="0">
              <a:latin typeface="Arial"/>
            </a:endParaRPr>
          </a:p>
        </p:txBody>
      </p:sp>
      <p:sp>
        <p:nvSpPr>
          <p:cNvPr id="1021" name="CustomShape 47"/>
          <p:cNvSpPr/>
          <p:nvPr/>
        </p:nvSpPr>
        <p:spPr>
          <a:xfrm rot="16200000">
            <a:off x="1370400" y="4023720"/>
            <a:ext cx="412320" cy="1791360"/>
          </a:xfrm>
          <a:prstGeom prst="rect">
            <a:avLst/>
          </a:prstGeom>
          <a:noFill/>
          <a:ln>
            <a:noFill/>
          </a:ln>
        </p:spPr>
        <p:style>
          <a:lnRef idx="0">
            <a:scrgbClr r="0" g="0" b="0"/>
          </a:lnRef>
          <a:fillRef idx="0">
            <a:scrgbClr r="0" g="0" b="0"/>
          </a:fillRef>
          <a:effectRef idx="0">
            <a:scrgbClr r="0" g="0" b="0"/>
          </a:effectRef>
          <a:fontRef idx="minor"/>
        </p:style>
        <p:txBody>
          <a:bodyPr rot="16200000" vert="vert270" lIns="0" tIns="0" rIns="0" bIns="0"/>
          <a:lstStyle/>
          <a:p>
            <a:pPr marL="12600">
              <a:lnSpc>
                <a:spcPts val="2316"/>
              </a:lnSpc>
            </a:pPr>
            <a:r>
              <a:rPr lang="en-US" sz="2000" b="0" strike="noStrike" spc="-1" dirty="0">
                <a:solidFill>
                  <a:srgbClr val="000000"/>
                </a:solidFill>
                <a:latin typeface="Arial"/>
                <a:ea typeface="DejaVu Sans"/>
              </a:rPr>
              <a:t>Sampled</a:t>
            </a:r>
            <a:r>
              <a:rPr lang="en-US" sz="2000" b="0" strike="noStrike" spc="-80" dirty="0">
                <a:solidFill>
                  <a:srgbClr val="000000"/>
                </a:solidFill>
                <a:latin typeface="Arial"/>
                <a:ea typeface="DejaVu Sans"/>
              </a:rPr>
              <a:t> </a:t>
            </a:r>
            <a:r>
              <a:rPr lang="en-US" sz="2000" b="0" strike="noStrike" spc="-1" dirty="0">
                <a:solidFill>
                  <a:srgbClr val="000000"/>
                </a:solidFill>
                <a:latin typeface="Arial"/>
                <a:ea typeface="DejaVu Sans"/>
              </a:rPr>
              <a:t>image</a:t>
            </a:r>
            <a:endParaRPr lang="en-US" sz="2000" b="0" strike="noStrike" spc="-1" dirty="0">
              <a:latin typeface="Arial"/>
            </a:endParaRPr>
          </a:p>
        </p:txBody>
      </p:sp>
      <p:sp>
        <p:nvSpPr>
          <p:cNvPr id="1022" name="CustomShape 48"/>
          <p:cNvSpPr/>
          <p:nvPr/>
        </p:nvSpPr>
        <p:spPr>
          <a:xfrm>
            <a:off x="3096183" y="5852175"/>
            <a:ext cx="607488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strike="noStrike" spc="-7" dirty="0">
                <a:solidFill>
                  <a:srgbClr val="000000"/>
                </a:solidFill>
                <a:latin typeface="Arial"/>
                <a:ea typeface="DejaVu Sans"/>
              </a:rPr>
              <a:t>Under sampling, </a:t>
            </a:r>
            <a:r>
              <a:rPr lang="en-US" sz="1800" b="0" strike="noStrike" spc="-26" dirty="0">
                <a:solidFill>
                  <a:srgbClr val="000000"/>
                </a:solidFill>
                <a:latin typeface="Arial"/>
                <a:ea typeface="DejaVu Sans"/>
              </a:rPr>
              <a:t>we </a:t>
            </a:r>
            <a:r>
              <a:rPr lang="en-US" sz="1800" b="0" strike="noStrike" spc="-7" dirty="0">
                <a:solidFill>
                  <a:srgbClr val="000000"/>
                </a:solidFill>
                <a:latin typeface="Arial"/>
                <a:ea typeface="DejaVu Sans"/>
              </a:rPr>
              <a:t>lost some image</a:t>
            </a:r>
            <a:r>
              <a:rPr lang="en-US" sz="1800" b="0" strike="noStrike" spc="94" dirty="0">
                <a:solidFill>
                  <a:srgbClr val="000000"/>
                </a:solidFill>
                <a:latin typeface="Arial"/>
                <a:ea typeface="DejaVu Sans"/>
              </a:rPr>
              <a:t> </a:t>
            </a:r>
            <a:r>
              <a:rPr lang="en-US" sz="1800" b="0" strike="noStrike" spc="-7" dirty="0">
                <a:solidFill>
                  <a:srgbClr val="000000"/>
                </a:solidFill>
                <a:latin typeface="Arial"/>
                <a:ea typeface="DejaVu Sans"/>
              </a:rPr>
              <a:t>details!</a:t>
            </a:r>
            <a:endParaRPr lang="en-US" sz="1800" b="0" strike="noStrike" spc="-1" dirty="0">
              <a:latin typeface="Arial"/>
            </a:endParaRPr>
          </a:p>
        </p:txBody>
      </p:sp>
      <p:sp>
        <p:nvSpPr>
          <p:cNvPr id="1023" name="CustomShape 49"/>
          <p:cNvSpPr/>
          <p:nvPr/>
        </p:nvSpPr>
        <p:spPr>
          <a:xfrm>
            <a:off x="2715130" y="982278"/>
            <a:ext cx="2636640" cy="318240"/>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12600">
              <a:lnSpc>
                <a:spcPct val="100000"/>
              </a:lnSpc>
              <a:spcBef>
                <a:spcPts val="105"/>
              </a:spcBef>
            </a:pPr>
            <a:r>
              <a:rPr lang="en-US" sz="2000" b="0" strike="noStrike" spc="-1" dirty="0">
                <a:solidFill>
                  <a:srgbClr val="000000"/>
                </a:solidFill>
                <a:latin typeface="Arial"/>
                <a:ea typeface="DejaVu Sans"/>
              </a:rPr>
              <a:t>Spatial</a:t>
            </a:r>
            <a:r>
              <a:rPr lang="en-US" sz="2000" b="0" strike="noStrike" spc="-72" dirty="0">
                <a:solidFill>
                  <a:srgbClr val="000000"/>
                </a:solidFill>
                <a:latin typeface="Arial"/>
                <a:ea typeface="DejaVu Sans"/>
              </a:rPr>
              <a:t> </a:t>
            </a:r>
            <a:r>
              <a:rPr lang="en-US" sz="2000" b="0" strike="noStrike" spc="-1" dirty="0">
                <a:solidFill>
                  <a:srgbClr val="000000"/>
                </a:solidFill>
                <a:latin typeface="Arial"/>
                <a:ea typeface="DejaVu Sans"/>
              </a:rPr>
              <a:t>resolution</a:t>
            </a:r>
            <a:endParaRPr lang="en-US" sz="2000" b="0" strike="noStrike" spc="-1" dirty="0">
              <a:latin typeface="Arial"/>
            </a:endParaRPr>
          </a:p>
        </p:txBody>
      </p:sp>
      <p:sp>
        <p:nvSpPr>
          <p:cNvPr id="2" name="Title 1"/>
          <p:cNvSpPr>
            <a:spLocks noGrp="1"/>
          </p:cNvSpPr>
          <p:nvPr>
            <p:ph type="title"/>
          </p:nvPr>
        </p:nvSpPr>
        <p:spPr>
          <a:xfrm>
            <a:off x="612960" y="73636"/>
            <a:ext cx="10972800" cy="835084"/>
          </a:xfrm>
        </p:spPr>
        <p:txBody>
          <a:bodyPr>
            <a:normAutofit/>
          </a:bodyPr>
          <a:lstStyle/>
          <a:p>
            <a:r>
              <a:rPr lang="en-GB" sz="4000" dirty="0" smtClean="0">
                <a:latin typeface="Trebuchet MS" pitchFamily="34" charset="0"/>
              </a:rPr>
              <a:t>Choice of Spatial Resolution</a:t>
            </a:r>
            <a:endParaRPr lang="en-IN" sz="4000" dirty="0">
              <a:latin typeface="Trebuchet MS" pitchFamily="34" charset="0"/>
            </a:endParaRPr>
          </a:p>
        </p:txBody>
      </p:sp>
    </p:spTree>
    <p:extLst>
      <p:ext uri="{BB962C8B-B14F-4D97-AF65-F5344CB8AC3E}">
        <p14:creationId xmlns:p14="http://schemas.microsoft.com/office/powerpoint/2010/main" val="250244546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 name="CustomShape 1"/>
          <p:cNvSpPr/>
          <p:nvPr/>
        </p:nvSpPr>
        <p:spPr>
          <a:xfrm>
            <a:off x="605760" y="6432840"/>
            <a:ext cx="159840" cy="189720"/>
          </a:xfrm>
          <a:custGeom>
            <a:avLst/>
            <a:gdLst/>
            <a:ahLst/>
            <a:cxnLst/>
            <a:rect l="l" t="t" r="r" b="b"/>
            <a:pathLst>
              <a:path w="120650" h="190500">
                <a:moveTo>
                  <a:pt x="0" y="0"/>
                </a:moveTo>
                <a:lnTo>
                  <a:pt x="0" y="190500"/>
                </a:lnTo>
                <a:lnTo>
                  <a:pt x="120396" y="95250"/>
                </a:lnTo>
                <a:lnTo>
                  <a:pt x="0" y="0"/>
                </a:lnTo>
                <a:close/>
              </a:path>
            </a:pathLst>
          </a:custGeom>
          <a:solidFill>
            <a:srgbClr val="9FB8CD"/>
          </a:solidFill>
          <a:ln>
            <a:noFill/>
          </a:ln>
        </p:spPr>
        <p:style>
          <a:lnRef idx="0">
            <a:scrgbClr r="0" g="0" b="0"/>
          </a:lnRef>
          <a:fillRef idx="0">
            <a:scrgbClr r="0" g="0" b="0"/>
          </a:fillRef>
          <a:effectRef idx="0">
            <a:scrgbClr r="0" g="0" b="0"/>
          </a:effectRef>
          <a:fontRef idx="minor"/>
        </p:style>
      </p:sp>
      <p:grpSp>
        <p:nvGrpSpPr>
          <p:cNvPr id="1026" name="Group 3"/>
          <p:cNvGrpSpPr/>
          <p:nvPr/>
        </p:nvGrpSpPr>
        <p:grpSpPr>
          <a:xfrm>
            <a:off x="1930560" y="1296000"/>
            <a:ext cx="7110720" cy="2894400"/>
            <a:chOff x="1447920" y="1296000"/>
            <a:chExt cx="5333040" cy="2894400"/>
          </a:xfrm>
        </p:grpSpPr>
        <p:sp>
          <p:nvSpPr>
            <p:cNvPr id="1027" name="CustomShape 4"/>
            <p:cNvSpPr/>
            <p:nvPr/>
          </p:nvSpPr>
          <p:spPr>
            <a:xfrm>
              <a:off x="1447920" y="1447920"/>
              <a:ext cx="1142280" cy="1828080"/>
            </a:xfrm>
            <a:custGeom>
              <a:avLst/>
              <a:gdLst/>
              <a:ahLst/>
              <a:cxnLst/>
              <a:rect l="l" t="t" r="r" b="b"/>
              <a:pathLst>
                <a:path w="1143000" h="1828800">
                  <a:moveTo>
                    <a:pt x="381000" y="0"/>
                  </a:moveTo>
                  <a:lnTo>
                    <a:pt x="0" y="0"/>
                  </a:lnTo>
                  <a:lnTo>
                    <a:pt x="0" y="1828800"/>
                  </a:lnTo>
                  <a:lnTo>
                    <a:pt x="381000" y="1828800"/>
                  </a:lnTo>
                  <a:lnTo>
                    <a:pt x="381000" y="0"/>
                  </a:lnTo>
                  <a:close/>
                  <a:moveTo>
                    <a:pt x="1143000" y="0"/>
                  </a:moveTo>
                  <a:lnTo>
                    <a:pt x="762000" y="0"/>
                  </a:lnTo>
                  <a:lnTo>
                    <a:pt x="762000" y="1828800"/>
                  </a:lnTo>
                  <a:lnTo>
                    <a:pt x="1143000" y="1828800"/>
                  </a:lnTo>
                  <a:lnTo>
                    <a:pt x="1143000" y="0"/>
                  </a:lnTo>
                  <a:close/>
                </a:path>
              </a:pathLst>
            </a:custGeom>
            <a:solidFill>
              <a:srgbClr val="959595"/>
            </a:solidFill>
            <a:ln>
              <a:noFill/>
            </a:ln>
          </p:spPr>
          <p:style>
            <a:lnRef idx="0">
              <a:scrgbClr r="0" g="0" b="0"/>
            </a:lnRef>
            <a:fillRef idx="0">
              <a:scrgbClr r="0" g="0" b="0"/>
            </a:fillRef>
            <a:effectRef idx="0">
              <a:scrgbClr r="0" g="0" b="0"/>
            </a:effectRef>
            <a:fontRef idx="minor"/>
          </p:style>
        </p:sp>
        <p:sp>
          <p:nvSpPr>
            <p:cNvPr id="1028" name="CustomShape 5"/>
            <p:cNvSpPr/>
            <p:nvPr/>
          </p:nvSpPr>
          <p:spPr>
            <a:xfrm>
              <a:off x="1828800" y="1447920"/>
              <a:ext cx="380160" cy="1828080"/>
            </a:xfrm>
            <a:custGeom>
              <a:avLst/>
              <a:gdLst/>
              <a:ahLst/>
              <a:cxnLst/>
              <a:rect l="l" t="t" r="r" b="b"/>
              <a:pathLst>
                <a:path w="381000" h="1828800">
                  <a:moveTo>
                    <a:pt x="381000" y="0"/>
                  </a:moveTo>
                  <a:lnTo>
                    <a:pt x="0" y="0"/>
                  </a:lnTo>
                  <a:lnTo>
                    <a:pt x="0" y="1828800"/>
                  </a:lnTo>
                  <a:lnTo>
                    <a:pt x="381000" y="1828800"/>
                  </a:lnTo>
                  <a:lnTo>
                    <a:pt x="381000" y="0"/>
                  </a:lnTo>
                  <a:close/>
                </a:path>
              </a:pathLst>
            </a:custGeom>
            <a:solidFill>
              <a:srgbClr val="CCFFFF"/>
            </a:solidFill>
            <a:ln>
              <a:noFill/>
            </a:ln>
          </p:spPr>
          <p:style>
            <a:lnRef idx="0">
              <a:scrgbClr r="0" g="0" b="0"/>
            </a:lnRef>
            <a:fillRef idx="0">
              <a:scrgbClr r="0" g="0" b="0"/>
            </a:fillRef>
            <a:effectRef idx="0">
              <a:scrgbClr r="0" g="0" b="0"/>
            </a:effectRef>
            <a:fontRef idx="minor"/>
          </p:style>
        </p:sp>
        <p:sp>
          <p:nvSpPr>
            <p:cNvPr id="1029" name="CustomShape 6"/>
            <p:cNvSpPr/>
            <p:nvPr/>
          </p:nvSpPr>
          <p:spPr>
            <a:xfrm>
              <a:off x="2971800" y="1447920"/>
              <a:ext cx="380160" cy="1828080"/>
            </a:xfrm>
            <a:custGeom>
              <a:avLst/>
              <a:gdLst/>
              <a:ahLst/>
              <a:cxnLst/>
              <a:rect l="l" t="t" r="r" b="b"/>
              <a:pathLst>
                <a:path w="381000" h="1828800">
                  <a:moveTo>
                    <a:pt x="381000" y="0"/>
                  </a:moveTo>
                  <a:lnTo>
                    <a:pt x="0" y="0"/>
                  </a:lnTo>
                  <a:lnTo>
                    <a:pt x="0" y="1828800"/>
                  </a:lnTo>
                  <a:lnTo>
                    <a:pt x="381000" y="1828800"/>
                  </a:lnTo>
                  <a:lnTo>
                    <a:pt x="381000" y="0"/>
                  </a:lnTo>
                  <a:close/>
                </a:path>
              </a:pathLst>
            </a:custGeom>
            <a:solidFill>
              <a:srgbClr val="959595"/>
            </a:solidFill>
            <a:ln>
              <a:noFill/>
            </a:ln>
          </p:spPr>
          <p:style>
            <a:lnRef idx="0">
              <a:scrgbClr r="0" g="0" b="0"/>
            </a:lnRef>
            <a:fillRef idx="0">
              <a:scrgbClr r="0" g="0" b="0"/>
            </a:fillRef>
            <a:effectRef idx="0">
              <a:scrgbClr r="0" g="0" b="0"/>
            </a:effectRef>
            <a:fontRef idx="minor"/>
          </p:style>
        </p:sp>
        <p:sp>
          <p:nvSpPr>
            <p:cNvPr id="1030" name="CustomShape 7"/>
            <p:cNvSpPr/>
            <p:nvPr/>
          </p:nvSpPr>
          <p:spPr>
            <a:xfrm>
              <a:off x="2590920" y="1447920"/>
              <a:ext cx="1142280" cy="1828080"/>
            </a:xfrm>
            <a:custGeom>
              <a:avLst/>
              <a:gdLst/>
              <a:ahLst/>
              <a:cxnLst/>
              <a:rect l="l" t="t" r="r" b="b"/>
              <a:pathLst>
                <a:path w="1143000" h="1828800">
                  <a:moveTo>
                    <a:pt x="381000" y="0"/>
                  </a:moveTo>
                  <a:lnTo>
                    <a:pt x="0" y="0"/>
                  </a:lnTo>
                  <a:lnTo>
                    <a:pt x="0" y="1828800"/>
                  </a:lnTo>
                  <a:lnTo>
                    <a:pt x="381000" y="1828800"/>
                  </a:lnTo>
                  <a:lnTo>
                    <a:pt x="381000" y="0"/>
                  </a:lnTo>
                  <a:close/>
                  <a:moveTo>
                    <a:pt x="1143000" y="0"/>
                  </a:moveTo>
                  <a:lnTo>
                    <a:pt x="762000" y="0"/>
                  </a:lnTo>
                  <a:lnTo>
                    <a:pt x="762000" y="1828800"/>
                  </a:lnTo>
                  <a:lnTo>
                    <a:pt x="1143000" y="1828800"/>
                  </a:lnTo>
                  <a:lnTo>
                    <a:pt x="1143000" y="0"/>
                  </a:lnTo>
                  <a:close/>
                </a:path>
              </a:pathLst>
            </a:custGeom>
            <a:solidFill>
              <a:srgbClr val="CCFFFF"/>
            </a:solidFill>
            <a:ln>
              <a:noFill/>
            </a:ln>
          </p:spPr>
          <p:style>
            <a:lnRef idx="0">
              <a:scrgbClr r="0" g="0" b="0"/>
            </a:lnRef>
            <a:fillRef idx="0">
              <a:scrgbClr r="0" g="0" b="0"/>
            </a:fillRef>
            <a:effectRef idx="0">
              <a:scrgbClr r="0" g="0" b="0"/>
            </a:effectRef>
            <a:fontRef idx="minor"/>
          </p:style>
        </p:sp>
        <p:sp>
          <p:nvSpPr>
            <p:cNvPr id="1031" name="CustomShape 8"/>
            <p:cNvSpPr/>
            <p:nvPr/>
          </p:nvSpPr>
          <p:spPr>
            <a:xfrm>
              <a:off x="3733920" y="1447920"/>
              <a:ext cx="380160" cy="1828080"/>
            </a:xfrm>
            <a:custGeom>
              <a:avLst/>
              <a:gdLst/>
              <a:ahLst/>
              <a:cxnLst/>
              <a:rect l="l" t="t" r="r" b="b"/>
              <a:pathLst>
                <a:path w="381000" h="1828800">
                  <a:moveTo>
                    <a:pt x="381000" y="0"/>
                  </a:moveTo>
                  <a:lnTo>
                    <a:pt x="0" y="0"/>
                  </a:lnTo>
                  <a:lnTo>
                    <a:pt x="0" y="1828800"/>
                  </a:lnTo>
                  <a:lnTo>
                    <a:pt x="381000" y="1828800"/>
                  </a:lnTo>
                  <a:lnTo>
                    <a:pt x="381000" y="0"/>
                  </a:lnTo>
                  <a:close/>
                </a:path>
              </a:pathLst>
            </a:custGeom>
            <a:solidFill>
              <a:srgbClr val="959595"/>
            </a:solidFill>
            <a:ln>
              <a:noFill/>
            </a:ln>
          </p:spPr>
          <p:style>
            <a:lnRef idx="0">
              <a:scrgbClr r="0" g="0" b="0"/>
            </a:lnRef>
            <a:fillRef idx="0">
              <a:scrgbClr r="0" g="0" b="0"/>
            </a:fillRef>
            <a:effectRef idx="0">
              <a:scrgbClr r="0" g="0" b="0"/>
            </a:effectRef>
            <a:fontRef idx="minor"/>
          </p:style>
        </p:sp>
        <p:sp>
          <p:nvSpPr>
            <p:cNvPr id="1032" name="CustomShape 9"/>
            <p:cNvSpPr/>
            <p:nvPr/>
          </p:nvSpPr>
          <p:spPr>
            <a:xfrm>
              <a:off x="1447920" y="1447920"/>
              <a:ext cx="2666160" cy="1828080"/>
            </a:xfrm>
            <a:custGeom>
              <a:avLst/>
              <a:gdLst/>
              <a:ahLst/>
              <a:cxnLst/>
              <a:rect l="l" t="t" r="r" b="b"/>
              <a:pathLst>
                <a:path w="2667000" h="1828800">
                  <a:moveTo>
                    <a:pt x="0" y="1828800"/>
                  </a:moveTo>
                  <a:lnTo>
                    <a:pt x="2667000" y="1828800"/>
                  </a:lnTo>
                  <a:lnTo>
                    <a:pt x="2667000" y="0"/>
                  </a:lnTo>
                  <a:lnTo>
                    <a:pt x="0" y="0"/>
                  </a:lnTo>
                  <a:lnTo>
                    <a:pt x="0" y="1828800"/>
                  </a:lnTo>
                  <a:close/>
                </a:path>
              </a:pathLst>
            </a:custGeom>
            <a:noFill/>
            <a:ln w="9000">
              <a:solidFill>
                <a:srgbClr val="000000"/>
              </a:solidFill>
              <a:round/>
            </a:ln>
          </p:spPr>
          <p:style>
            <a:lnRef idx="0">
              <a:scrgbClr r="0" g="0" b="0"/>
            </a:lnRef>
            <a:fillRef idx="0">
              <a:scrgbClr r="0" g="0" b="0"/>
            </a:fillRef>
            <a:effectRef idx="0">
              <a:scrgbClr r="0" g="0" b="0"/>
            </a:effectRef>
            <a:fontRef idx="minor"/>
          </p:style>
        </p:sp>
        <p:sp>
          <p:nvSpPr>
            <p:cNvPr id="1033" name="CustomShape 10"/>
            <p:cNvSpPr/>
            <p:nvPr/>
          </p:nvSpPr>
          <p:spPr>
            <a:xfrm>
              <a:off x="1707480" y="1296000"/>
              <a:ext cx="2102400" cy="2133000"/>
            </a:xfrm>
            <a:custGeom>
              <a:avLst/>
              <a:gdLst/>
              <a:ahLst/>
              <a:cxnLst/>
              <a:rect l="l" t="t" r="r" b="b"/>
              <a:pathLst>
                <a:path w="2103120" h="2133600">
                  <a:moveTo>
                    <a:pt x="0" y="533400"/>
                  </a:moveTo>
                  <a:lnTo>
                    <a:pt x="2103120" y="533400"/>
                  </a:lnTo>
                  <a:moveTo>
                    <a:pt x="426719" y="0"/>
                  </a:moveTo>
                  <a:lnTo>
                    <a:pt x="426719" y="2133600"/>
                  </a:lnTo>
                  <a:moveTo>
                    <a:pt x="807719" y="0"/>
                  </a:moveTo>
                  <a:lnTo>
                    <a:pt x="807719" y="2133600"/>
                  </a:lnTo>
                  <a:moveTo>
                    <a:pt x="1188720" y="0"/>
                  </a:moveTo>
                  <a:lnTo>
                    <a:pt x="1188720" y="2133600"/>
                  </a:lnTo>
                  <a:moveTo>
                    <a:pt x="1569720" y="0"/>
                  </a:moveTo>
                  <a:lnTo>
                    <a:pt x="1569720" y="2133600"/>
                  </a:lnTo>
                  <a:moveTo>
                    <a:pt x="0" y="914400"/>
                  </a:moveTo>
                  <a:lnTo>
                    <a:pt x="2103120" y="914400"/>
                  </a:lnTo>
                  <a:moveTo>
                    <a:pt x="0" y="1295400"/>
                  </a:moveTo>
                  <a:lnTo>
                    <a:pt x="2103120" y="1295400"/>
                  </a:lnTo>
                  <a:moveTo>
                    <a:pt x="0" y="1676400"/>
                  </a:moveTo>
                  <a:lnTo>
                    <a:pt x="2103120" y="1676400"/>
                  </a:lnTo>
                  <a:moveTo>
                    <a:pt x="617219" y="1371600"/>
                  </a:moveTo>
                  <a:lnTo>
                    <a:pt x="617219" y="160020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34" name="CustomShape 11"/>
            <p:cNvSpPr/>
            <p:nvPr/>
          </p:nvSpPr>
          <p:spPr>
            <a:xfrm>
              <a:off x="2210400" y="2782080"/>
              <a:ext cx="227880" cy="360"/>
            </a:xfrm>
            <a:custGeom>
              <a:avLst/>
              <a:gdLst/>
              <a:ahLst/>
              <a:cxnLst/>
              <a:rect l="l" t="t" r="r" b="b"/>
              <a:pathLst>
                <a:path w="228600">
                  <a:moveTo>
                    <a:pt x="0" y="0"/>
                  </a:moveTo>
                  <a:lnTo>
                    <a:pt x="228600" y="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35" name="CustomShape 12"/>
            <p:cNvSpPr/>
            <p:nvPr/>
          </p:nvSpPr>
          <p:spPr>
            <a:xfrm>
              <a:off x="2705760" y="2667600"/>
              <a:ext cx="360" cy="227880"/>
            </a:xfrm>
            <a:custGeom>
              <a:avLst/>
              <a:gdLst/>
              <a:ahLst/>
              <a:cxnLst/>
              <a:rect l="l" t="t" r="r" b="b"/>
              <a:pathLst>
                <a:path h="228600">
                  <a:moveTo>
                    <a:pt x="0" y="0"/>
                  </a:moveTo>
                  <a:lnTo>
                    <a:pt x="0" y="22860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36" name="CustomShape 13"/>
            <p:cNvSpPr/>
            <p:nvPr/>
          </p:nvSpPr>
          <p:spPr>
            <a:xfrm>
              <a:off x="2591640" y="2782080"/>
              <a:ext cx="227880" cy="360"/>
            </a:xfrm>
            <a:custGeom>
              <a:avLst/>
              <a:gdLst/>
              <a:ahLst/>
              <a:cxnLst/>
              <a:rect l="l" t="t" r="r" b="b"/>
              <a:pathLst>
                <a:path w="228600">
                  <a:moveTo>
                    <a:pt x="0" y="0"/>
                  </a:moveTo>
                  <a:lnTo>
                    <a:pt x="228600" y="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37" name="CustomShape 14"/>
            <p:cNvSpPr/>
            <p:nvPr/>
          </p:nvSpPr>
          <p:spPr>
            <a:xfrm>
              <a:off x="2324880" y="2286720"/>
              <a:ext cx="360" cy="227880"/>
            </a:xfrm>
            <a:custGeom>
              <a:avLst/>
              <a:gdLst/>
              <a:ahLst/>
              <a:cxnLst/>
              <a:rect l="l" t="t" r="r" b="b"/>
              <a:pathLst>
                <a:path h="228600">
                  <a:moveTo>
                    <a:pt x="0" y="0"/>
                  </a:moveTo>
                  <a:lnTo>
                    <a:pt x="0" y="22860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38" name="CustomShape 15"/>
            <p:cNvSpPr/>
            <p:nvPr/>
          </p:nvSpPr>
          <p:spPr>
            <a:xfrm>
              <a:off x="2210400" y="2401200"/>
              <a:ext cx="227880" cy="360"/>
            </a:xfrm>
            <a:custGeom>
              <a:avLst/>
              <a:gdLst/>
              <a:ahLst/>
              <a:cxnLst/>
              <a:rect l="l" t="t" r="r" b="b"/>
              <a:pathLst>
                <a:path w="228600">
                  <a:moveTo>
                    <a:pt x="0" y="0"/>
                  </a:moveTo>
                  <a:lnTo>
                    <a:pt x="228600" y="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39" name="CustomShape 16"/>
            <p:cNvSpPr/>
            <p:nvPr/>
          </p:nvSpPr>
          <p:spPr>
            <a:xfrm>
              <a:off x="2705760" y="2286720"/>
              <a:ext cx="360" cy="227880"/>
            </a:xfrm>
            <a:custGeom>
              <a:avLst/>
              <a:gdLst/>
              <a:ahLst/>
              <a:cxnLst/>
              <a:rect l="l" t="t" r="r" b="b"/>
              <a:pathLst>
                <a:path h="228600">
                  <a:moveTo>
                    <a:pt x="0" y="0"/>
                  </a:moveTo>
                  <a:lnTo>
                    <a:pt x="0" y="22860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40" name="CustomShape 17"/>
            <p:cNvSpPr/>
            <p:nvPr/>
          </p:nvSpPr>
          <p:spPr>
            <a:xfrm>
              <a:off x="2591640" y="2401200"/>
              <a:ext cx="227880" cy="360"/>
            </a:xfrm>
            <a:custGeom>
              <a:avLst/>
              <a:gdLst/>
              <a:ahLst/>
              <a:cxnLst/>
              <a:rect l="l" t="t" r="r" b="b"/>
              <a:pathLst>
                <a:path w="228600">
                  <a:moveTo>
                    <a:pt x="0" y="0"/>
                  </a:moveTo>
                  <a:lnTo>
                    <a:pt x="228600" y="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41" name="CustomShape 18"/>
            <p:cNvSpPr/>
            <p:nvPr/>
          </p:nvSpPr>
          <p:spPr>
            <a:xfrm>
              <a:off x="2324880" y="1905840"/>
              <a:ext cx="360" cy="227880"/>
            </a:xfrm>
            <a:custGeom>
              <a:avLst/>
              <a:gdLst/>
              <a:ahLst/>
              <a:cxnLst/>
              <a:rect l="l" t="t" r="r" b="b"/>
              <a:pathLst>
                <a:path h="228600">
                  <a:moveTo>
                    <a:pt x="0" y="0"/>
                  </a:moveTo>
                  <a:lnTo>
                    <a:pt x="0" y="22860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42" name="CustomShape 19"/>
            <p:cNvSpPr/>
            <p:nvPr/>
          </p:nvSpPr>
          <p:spPr>
            <a:xfrm>
              <a:off x="2210400" y="2019960"/>
              <a:ext cx="227880" cy="360"/>
            </a:xfrm>
            <a:custGeom>
              <a:avLst/>
              <a:gdLst/>
              <a:ahLst/>
              <a:cxnLst/>
              <a:rect l="l" t="t" r="r" b="b"/>
              <a:pathLst>
                <a:path w="228600">
                  <a:moveTo>
                    <a:pt x="0" y="0"/>
                  </a:moveTo>
                  <a:lnTo>
                    <a:pt x="228600" y="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43" name="CustomShape 20"/>
            <p:cNvSpPr/>
            <p:nvPr/>
          </p:nvSpPr>
          <p:spPr>
            <a:xfrm>
              <a:off x="3087000" y="1905840"/>
              <a:ext cx="360" cy="227880"/>
            </a:xfrm>
            <a:custGeom>
              <a:avLst/>
              <a:gdLst/>
              <a:ahLst/>
              <a:cxnLst/>
              <a:rect l="l" t="t" r="r" b="b"/>
              <a:pathLst>
                <a:path h="228600">
                  <a:moveTo>
                    <a:pt x="0" y="0"/>
                  </a:moveTo>
                  <a:lnTo>
                    <a:pt x="0" y="22860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44" name="CustomShape 21"/>
            <p:cNvSpPr/>
            <p:nvPr/>
          </p:nvSpPr>
          <p:spPr>
            <a:xfrm>
              <a:off x="2972520" y="2019960"/>
              <a:ext cx="227880" cy="360"/>
            </a:xfrm>
            <a:custGeom>
              <a:avLst/>
              <a:gdLst/>
              <a:ahLst/>
              <a:cxnLst/>
              <a:rect l="l" t="t" r="r" b="b"/>
              <a:pathLst>
                <a:path w="228600">
                  <a:moveTo>
                    <a:pt x="0" y="0"/>
                  </a:moveTo>
                  <a:lnTo>
                    <a:pt x="228600" y="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45" name="CustomShape 22"/>
            <p:cNvSpPr/>
            <p:nvPr/>
          </p:nvSpPr>
          <p:spPr>
            <a:xfrm>
              <a:off x="3087000" y="2286720"/>
              <a:ext cx="360" cy="227880"/>
            </a:xfrm>
            <a:custGeom>
              <a:avLst/>
              <a:gdLst/>
              <a:ahLst/>
              <a:cxnLst/>
              <a:rect l="l" t="t" r="r" b="b"/>
              <a:pathLst>
                <a:path h="228600">
                  <a:moveTo>
                    <a:pt x="0" y="0"/>
                  </a:moveTo>
                  <a:lnTo>
                    <a:pt x="0" y="22860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46" name="CustomShape 23"/>
            <p:cNvSpPr/>
            <p:nvPr/>
          </p:nvSpPr>
          <p:spPr>
            <a:xfrm>
              <a:off x="2972520" y="2401200"/>
              <a:ext cx="227880" cy="360"/>
            </a:xfrm>
            <a:custGeom>
              <a:avLst/>
              <a:gdLst/>
              <a:ahLst/>
              <a:cxnLst/>
              <a:rect l="l" t="t" r="r" b="b"/>
              <a:pathLst>
                <a:path w="228600">
                  <a:moveTo>
                    <a:pt x="0" y="0"/>
                  </a:moveTo>
                  <a:lnTo>
                    <a:pt x="228600" y="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47" name="CustomShape 24"/>
            <p:cNvSpPr/>
            <p:nvPr/>
          </p:nvSpPr>
          <p:spPr>
            <a:xfrm>
              <a:off x="3087000" y="2667600"/>
              <a:ext cx="360" cy="227880"/>
            </a:xfrm>
            <a:custGeom>
              <a:avLst/>
              <a:gdLst/>
              <a:ahLst/>
              <a:cxnLst/>
              <a:rect l="l" t="t" r="r" b="b"/>
              <a:pathLst>
                <a:path h="228600">
                  <a:moveTo>
                    <a:pt x="0" y="0"/>
                  </a:moveTo>
                  <a:lnTo>
                    <a:pt x="0" y="22860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48" name="CustomShape 25"/>
            <p:cNvSpPr/>
            <p:nvPr/>
          </p:nvSpPr>
          <p:spPr>
            <a:xfrm>
              <a:off x="2972520" y="2782080"/>
              <a:ext cx="227880" cy="360"/>
            </a:xfrm>
            <a:custGeom>
              <a:avLst/>
              <a:gdLst/>
              <a:ahLst/>
              <a:cxnLst/>
              <a:rect l="l" t="t" r="r" b="b"/>
              <a:pathLst>
                <a:path w="228600">
                  <a:moveTo>
                    <a:pt x="0" y="0"/>
                  </a:moveTo>
                  <a:lnTo>
                    <a:pt x="228600" y="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49" name="CustomShape 26"/>
            <p:cNvSpPr/>
            <p:nvPr/>
          </p:nvSpPr>
          <p:spPr>
            <a:xfrm>
              <a:off x="2705760" y="1905840"/>
              <a:ext cx="360" cy="227880"/>
            </a:xfrm>
            <a:custGeom>
              <a:avLst/>
              <a:gdLst/>
              <a:ahLst/>
              <a:cxnLst/>
              <a:rect l="l" t="t" r="r" b="b"/>
              <a:pathLst>
                <a:path h="228600">
                  <a:moveTo>
                    <a:pt x="0" y="0"/>
                  </a:moveTo>
                  <a:lnTo>
                    <a:pt x="0" y="22860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50" name="CustomShape 27"/>
            <p:cNvSpPr/>
            <p:nvPr/>
          </p:nvSpPr>
          <p:spPr>
            <a:xfrm>
              <a:off x="2591640" y="2019960"/>
              <a:ext cx="227880" cy="360"/>
            </a:xfrm>
            <a:custGeom>
              <a:avLst/>
              <a:gdLst/>
              <a:ahLst/>
              <a:cxnLst/>
              <a:rect l="l" t="t" r="r" b="b"/>
              <a:pathLst>
                <a:path w="228600">
                  <a:moveTo>
                    <a:pt x="0" y="0"/>
                  </a:moveTo>
                  <a:lnTo>
                    <a:pt x="228600" y="0"/>
                  </a:lnTo>
                </a:path>
              </a:pathLst>
            </a:custGeom>
            <a:noFill/>
            <a:ln w="19800">
              <a:solidFill>
                <a:srgbClr val="9FB8CD"/>
              </a:solidFill>
              <a:round/>
            </a:ln>
          </p:spPr>
          <p:style>
            <a:lnRef idx="0">
              <a:scrgbClr r="0" g="0" b="0"/>
            </a:lnRef>
            <a:fillRef idx="0">
              <a:scrgbClr r="0" g="0" b="0"/>
            </a:fillRef>
            <a:effectRef idx="0">
              <a:scrgbClr r="0" g="0" b="0"/>
            </a:effectRef>
            <a:fontRef idx="minor"/>
          </p:style>
        </p:sp>
        <p:sp>
          <p:nvSpPr>
            <p:cNvPr id="1051" name="CustomShape 28"/>
            <p:cNvSpPr/>
            <p:nvPr/>
          </p:nvSpPr>
          <p:spPr>
            <a:xfrm>
              <a:off x="3276720" y="3429000"/>
              <a:ext cx="360" cy="761400"/>
            </a:xfrm>
            <a:custGeom>
              <a:avLst/>
              <a:gdLst/>
              <a:ahLst/>
              <a:cxnLst/>
              <a:rect l="l" t="t" r="r" b="b"/>
              <a:pathLst>
                <a:path h="762000">
                  <a:moveTo>
                    <a:pt x="0" y="0"/>
                  </a:moveTo>
                  <a:lnTo>
                    <a:pt x="0" y="762000"/>
                  </a:lnTo>
                </a:path>
              </a:pathLst>
            </a:custGeom>
            <a:noFill/>
            <a:ln w="9000" cap="rnd">
              <a:solidFill>
                <a:srgbClr val="000000"/>
              </a:solidFill>
              <a:custDash>
                <a:ds d="500000" sp="100000"/>
              </a:custDash>
              <a:round/>
            </a:ln>
          </p:spPr>
          <p:style>
            <a:lnRef idx="0">
              <a:scrgbClr r="0" g="0" b="0"/>
            </a:lnRef>
            <a:fillRef idx="0">
              <a:scrgbClr r="0" g="0" b="0"/>
            </a:fillRef>
            <a:effectRef idx="0">
              <a:scrgbClr r="0" g="0" b="0"/>
            </a:effectRef>
            <a:fontRef idx="minor"/>
          </p:style>
        </p:sp>
        <p:sp>
          <p:nvSpPr>
            <p:cNvPr id="1052" name="CustomShape 29"/>
            <p:cNvSpPr/>
            <p:nvPr/>
          </p:nvSpPr>
          <p:spPr>
            <a:xfrm>
              <a:off x="2895480" y="3924360"/>
              <a:ext cx="380160" cy="75600"/>
            </a:xfrm>
            <a:custGeom>
              <a:avLst/>
              <a:gdLst/>
              <a:ahLst/>
              <a:cxnLst/>
              <a:rect l="l" t="t" r="r" b="b"/>
              <a:pathLst>
                <a:path w="381000" h="76200">
                  <a:moveTo>
                    <a:pt x="76200" y="0"/>
                  </a:moveTo>
                  <a:lnTo>
                    <a:pt x="0" y="38100"/>
                  </a:lnTo>
                  <a:lnTo>
                    <a:pt x="76200" y="76200"/>
                  </a:lnTo>
                  <a:lnTo>
                    <a:pt x="76200" y="44450"/>
                  </a:lnTo>
                  <a:lnTo>
                    <a:pt x="63500" y="44450"/>
                  </a:lnTo>
                  <a:lnTo>
                    <a:pt x="63500" y="31750"/>
                  </a:lnTo>
                  <a:lnTo>
                    <a:pt x="76200" y="31750"/>
                  </a:lnTo>
                  <a:lnTo>
                    <a:pt x="76200" y="0"/>
                  </a:lnTo>
                  <a:close/>
                  <a:moveTo>
                    <a:pt x="304800" y="0"/>
                  </a:moveTo>
                  <a:lnTo>
                    <a:pt x="304800" y="76200"/>
                  </a:lnTo>
                  <a:lnTo>
                    <a:pt x="368300" y="44450"/>
                  </a:lnTo>
                  <a:lnTo>
                    <a:pt x="317500" y="44450"/>
                  </a:lnTo>
                  <a:lnTo>
                    <a:pt x="317500" y="31750"/>
                  </a:lnTo>
                  <a:lnTo>
                    <a:pt x="368300" y="31750"/>
                  </a:lnTo>
                  <a:lnTo>
                    <a:pt x="304800" y="0"/>
                  </a:lnTo>
                  <a:close/>
                  <a:moveTo>
                    <a:pt x="76200" y="31750"/>
                  </a:moveTo>
                  <a:lnTo>
                    <a:pt x="63500" y="31750"/>
                  </a:lnTo>
                  <a:lnTo>
                    <a:pt x="63500" y="44450"/>
                  </a:lnTo>
                  <a:lnTo>
                    <a:pt x="76200" y="44450"/>
                  </a:lnTo>
                  <a:lnTo>
                    <a:pt x="76200" y="31750"/>
                  </a:lnTo>
                  <a:close/>
                  <a:moveTo>
                    <a:pt x="304800" y="31750"/>
                  </a:moveTo>
                  <a:lnTo>
                    <a:pt x="76200" y="31750"/>
                  </a:lnTo>
                  <a:lnTo>
                    <a:pt x="76200" y="44450"/>
                  </a:lnTo>
                  <a:lnTo>
                    <a:pt x="304800" y="44450"/>
                  </a:lnTo>
                  <a:lnTo>
                    <a:pt x="304800" y="31750"/>
                  </a:lnTo>
                  <a:close/>
                  <a:moveTo>
                    <a:pt x="368300" y="31750"/>
                  </a:moveTo>
                  <a:lnTo>
                    <a:pt x="317500" y="31750"/>
                  </a:lnTo>
                  <a:lnTo>
                    <a:pt x="317500" y="44450"/>
                  </a:lnTo>
                  <a:lnTo>
                    <a:pt x="368300" y="44450"/>
                  </a:lnTo>
                  <a:lnTo>
                    <a:pt x="381000" y="38100"/>
                  </a:lnTo>
                  <a:lnTo>
                    <a:pt x="368300" y="317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053" name="CustomShape 30"/>
            <p:cNvSpPr/>
            <p:nvPr/>
          </p:nvSpPr>
          <p:spPr>
            <a:xfrm>
              <a:off x="1447920" y="3276720"/>
              <a:ext cx="761400" cy="761400"/>
            </a:xfrm>
            <a:custGeom>
              <a:avLst/>
              <a:gdLst/>
              <a:ahLst/>
              <a:cxnLst/>
              <a:rect l="l" t="t" r="r" b="b"/>
              <a:pathLst>
                <a:path w="762000" h="762000">
                  <a:moveTo>
                    <a:pt x="0" y="0"/>
                  </a:moveTo>
                  <a:lnTo>
                    <a:pt x="0" y="762000"/>
                  </a:lnTo>
                  <a:moveTo>
                    <a:pt x="762000" y="0"/>
                  </a:moveTo>
                  <a:lnTo>
                    <a:pt x="762000" y="762000"/>
                  </a:lnTo>
                </a:path>
              </a:pathLst>
            </a:custGeom>
            <a:noFill/>
            <a:ln w="9000" cap="rnd">
              <a:solidFill>
                <a:srgbClr val="000000"/>
              </a:solidFill>
              <a:custDash>
                <a:ds d="500000" sp="100000"/>
              </a:custDash>
              <a:round/>
            </a:ln>
          </p:spPr>
          <p:style>
            <a:lnRef idx="0">
              <a:scrgbClr r="0" g="0" b="0"/>
            </a:lnRef>
            <a:fillRef idx="0">
              <a:scrgbClr r="0" g="0" b="0"/>
            </a:fillRef>
            <a:effectRef idx="0">
              <a:scrgbClr r="0" g="0" b="0"/>
            </a:effectRef>
            <a:fontRef idx="minor"/>
          </p:style>
        </p:sp>
        <p:sp>
          <p:nvSpPr>
            <p:cNvPr id="1054" name="CustomShape 31"/>
            <p:cNvSpPr/>
            <p:nvPr/>
          </p:nvSpPr>
          <p:spPr>
            <a:xfrm>
              <a:off x="1447920" y="3772080"/>
              <a:ext cx="761400" cy="75600"/>
            </a:xfrm>
            <a:custGeom>
              <a:avLst/>
              <a:gdLst/>
              <a:ahLst/>
              <a:cxnLst/>
              <a:rect l="l" t="t" r="r" b="b"/>
              <a:pathLst>
                <a:path w="762000" h="76200">
                  <a:moveTo>
                    <a:pt x="76200" y="0"/>
                  </a:moveTo>
                  <a:lnTo>
                    <a:pt x="0" y="38100"/>
                  </a:lnTo>
                  <a:lnTo>
                    <a:pt x="76200" y="76200"/>
                  </a:lnTo>
                  <a:lnTo>
                    <a:pt x="76200" y="44450"/>
                  </a:lnTo>
                  <a:lnTo>
                    <a:pt x="63500" y="44450"/>
                  </a:lnTo>
                  <a:lnTo>
                    <a:pt x="63500" y="31750"/>
                  </a:lnTo>
                  <a:lnTo>
                    <a:pt x="76200" y="31750"/>
                  </a:lnTo>
                  <a:lnTo>
                    <a:pt x="76200" y="0"/>
                  </a:lnTo>
                  <a:close/>
                  <a:moveTo>
                    <a:pt x="685800" y="0"/>
                  </a:moveTo>
                  <a:lnTo>
                    <a:pt x="685800" y="76200"/>
                  </a:lnTo>
                  <a:lnTo>
                    <a:pt x="749300" y="44450"/>
                  </a:lnTo>
                  <a:lnTo>
                    <a:pt x="698500" y="44450"/>
                  </a:lnTo>
                  <a:lnTo>
                    <a:pt x="698500" y="31750"/>
                  </a:lnTo>
                  <a:lnTo>
                    <a:pt x="749300" y="31750"/>
                  </a:lnTo>
                  <a:lnTo>
                    <a:pt x="685800" y="0"/>
                  </a:lnTo>
                  <a:close/>
                  <a:moveTo>
                    <a:pt x="76200" y="31750"/>
                  </a:moveTo>
                  <a:lnTo>
                    <a:pt x="63500" y="31750"/>
                  </a:lnTo>
                  <a:lnTo>
                    <a:pt x="63500" y="44450"/>
                  </a:lnTo>
                  <a:lnTo>
                    <a:pt x="76200" y="44450"/>
                  </a:lnTo>
                  <a:lnTo>
                    <a:pt x="76200" y="31750"/>
                  </a:lnTo>
                  <a:close/>
                  <a:moveTo>
                    <a:pt x="685800" y="31750"/>
                  </a:moveTo>
                  <a:lnTo>
                    <a:pt x="76200" y="31750"/>
                  </a:lnTo>
                  <a:lnTo>
                    <a:pt x="76200" y="44450"/>
                  </a:lnTo>
                  <a:lnTo>
                    <a:pt x="685800" y="44450"/>
                  </a:lnTo>
                  <a:lnTo>
                    <a:pt x="685800" y="31750"/>
                  </a:lnTo>
                  <a:close/>
                  <a:moveTo>
                    <a:pt x="749300" y="31750"/>
                  </a:moveTo>
                  <a:lnTo>
                    <a:pt x="698500" y="31750"/>
                  </a:lnTo>
                  <a:lnTo>
                    <a:pt x="698500" y="44450"/>
                  </a:lnTo>
                  <a:lnTo>
                    <a:pt x="749300" y="44450"/>
                  </a:lnTo>
                  <a:lnTo>
                    <a:pt x="762000" y="38100"/>
                  </a:lnTo>
                  <a:lnTo>
                    <a:pt x="749300" y="317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055" name="CustomShape 32"/>
            <p:cNvSpPr/>
            <p:nvPr/>
          </p:nvSpPr>
          <p:spPr>
            <a:xfrm>
              <a:off x="5638680" y="2755440"/>
              <a:ext cx="380160" cy="761400"/>
            </a:xfrm>
            <a:custGeom>
              <a:avLst/>
              <a:gdLst/>
              <a:ahLst/>
              <a:cxnLst/>
              <a:rect l="l" t="t" r="r" b="b"/>
              <a:pathLst>
                <a:path w="381000" h="762000">
                  <a:moveTo>
                    <a:pt x="381000" y="0"/>
                  </a:moveTo>
                  <a:lnTo>
                    <a:pt x="0" y="0"/>
                  </a:lnTo>
                  <a:lnTo>
                    <a:pt x="0" y="381000"/>
                  </a:lnTo>
                  <a:lnTo>
                    <a:pt x="0" y="762000"/>
                  </a:lnTo>
                  <a:lnTo>
                    <a:pt x="381000" y="762000"/>
                  </a:lnTo>
                  <a:lnTo>
                    <a:pt x="381000" y="381000"/>
                  </a:lnTo>
                  <a:lnTo>
                    <a:pt x="381000" y="0"/>
                  </a:lnTo>
                  <a:close/>
                </a:path>
              </a:pathLst>
            </a:custGeom>
            <a:solidFill>
              <a:srgbClr val="808080"/>
            </a:solidFill>
            <a:ln>
              <a:noFill/>
            </a:ln>
          </p:spPr>
          <p:style>
            <a:lnRef idx="0">
              <a:scrgbClr r="0" g="0" b="0"/>
            </a:lnRef>
            <a:fillRef idx="0">
              <a:scrgbClr r="0" g="0" b="0"/>
            </a:fillRef>
            <a:effectRef idx="0">
              <a:scrgbClr r="0" g="0" b="0"/>
            </a:effectRef>
            <a:fontRef idx="minor"/>
          </p:style>
        </p:sp>
        <p:sp>
          <p:nvSpPr>
            <p:cNvPr id="1056" name="CustomShape 33"/>
            <p:cNvSpPr/>
            <p:nvPr/>
          </p:nvSpPr>
          <p:spPr>
            <a:xfrm>
              <a:off x="6019920" y="2755440"/>
              <a:ext cx="380160" cy="380160"/>
            </a:xfrm>
            <a:custGeom>
              <a:avLst/>
              <a:gdLst/>
              <a:ahLst/>
              <a:cxnLst/>
              <a:rect l="l" t="t" r="r" b="b"/>
              <a:pathLst>
                <a:path w="381000" h="381000">
                  <a:moveTo>
                    <a:pt x="381000" y="0"/>
                  </a:moveTo>
                  <a:lnTo>
                    <a:pt x="0" y="0"/>
                  </a:lnTo>
                  <a:lnTo>
                    <a:pt x="0" y="381000"/>
                  </a:lnTo>
                  <a:lnTo>
                    <a:pt x="381000" y="381000"/>
                  </a:lnTo>
                  <a:lnTo>
                    <a:pt x="381000" y="0"/>
                  </a:lnTo>
                  <a:close/>
                </a:path>
              </a:pathLst>
            </a:custGeom>
            <a:solidFill>
              <a:srgbClr val="CCFFFF"/>
            </a:solidFill>
            <a:ln>
              <a:noFill/>
            </a:ln>
          </p:spPr>
          <p:style>
            <a:lnRef idx="0">
              <a:scrgbClr r="0" g="0" b="0"/>
            </a:lnRef>
            <a:fillRef idx="0">
              <a:scrgbClr r="0" g="0" b="0"/>
            </a:fillRef>
            <a:effectRef idx="0">
              <a:scrgbClr r="0" g="0" b="0"/>
            </a:effectRef>
            <a:fontRef idx="minor"/>
          </p:style>
        </p:sp>
        <p:sp>
          <p:nvSpPr>
            <p:cNvPr id="1057" name="CustomShape 34"/>
            <p:cNvSpPr/>
            <p:nvPr/>
          </p:nvSpPr>
          <p:spPr>
            <a:xfrm>
              <a:off x="5638680" y="3517560"/>
              <a:ext cx="380160" cy="380160"/>
            </a:xfrm>
            <a:custGeom>
              <a:avLst/>
              <a:gdLst/>
              <a:ahLst/>
              <a:cxnLst/>
              <a:rect l="l" t="t" r="r" b="b"/>
              <a:pathLst>
                <a:path w="381000" h="381000">
                  <a:moveTo>
                    <a:pt x="381000" y="0"/>
                  </a:moveTo>
                  <a:lnTo>
                    <a:pt x="0" y="0"/>
                  </a:lnTo>
                  <a:lnTo>
                    <a:pt x="0" y="380999"/>
                  </a:lnTo>
                  <a:lnTo>
                    <a:pt x="381000" y="380999"/>
                  </a:lnTo>
                  <a:lnTo>
                    <a:pt x="381000" y="0"/>
                  </a:lnTo>
                  <a:close/>
                </a:path>
              </a:pathLst>
            </a:custGeom>
            <a:solidFill>
              <a:srgbClr val="808080"/>
            </a:solidFill>
            <a:ln>
              <a:noFill/>
            </a:ln>
          </p:spPr>
          <p:style>
            <a:lnRef idx="0">
              <a:scrgbClr r="0" g="0" b="0"/>
            </a:lnRef>
            <a:fillRef idx="0">
              <a:scrgbClr r="0" g="0" b="0"/>
            </a:fillRef>
            <a:effectRef idx="0">
              <a:scrgbClr r="0" g="0" b="0"/>
            </a:effectRef>
            <a:fontRef idx="minor"/>
          </p:style>
        </p:sp>
        <p:sp>
          <p:nvSpPr>
            <p:cNvPr id="1058" name="CustomShape 35"/>
            <p:cNvSpPr/>
            <p:nvPr/>
          </p:nvSpPr>
          <p:spPr>
            <a:xfrm>
              <a:off x="6019920" y="3136320"/>
              <a:ext cx="380160" cy="761400"/>
            </a:xfrm>
            <a:custGeom>
              <a:avLst/>
              <a:gdLst/>
              <a:ahLst/>
              <a:cxnLst/>
              <a:rect l="l" t="t" r="r" b="b"/>
              <a:pathLst>
                <a:path w="381000" h="762000">
                  <a:moveTo>
                    <a:pt x="381000" y="381012"/>
                  </a:moveTo>
                  <a:lnTo>
                    <a:pt x="0" y="381012"/>
                  </a:lnTo>
                  <a:lnTo>
                    <a:pt x="0" y="762000"/>
                  </a:lnTo>
                  <a:lnTo>
                    <a:pt x="381000" y="762000"/>
                  </a:lnTo>
                  <a:lnTo>
                    <a:pt x="381000" y="381012"/>
                  </a:lnTo>
                  <a:close/>
                  <a:moveTo>
                    <a:pt x="381000" y="0"/>
                  </a:moveTo>
                  <a:lnTo>
                    <a:pt x="0" y="0"/>
                  </a:lnTo>
                  <a:lnTo>
                    <a:pt x="0" y="381000"/>
                  </a:lnTo>
                  <a:lnTo>
                    <a:pt x="381000" y="381000"/>
                  </a:lnTo>
                  <a:lnTo>
                    <a:pt x="381000" y="0"/>
                  </a:lnTo>
                  <a:close/>
                </a:path>
              </a:pathLst>
            </a:custGeom>
            <a:solidFill>
              <a:srgbClr val="CCFFFF"/>
            </a:solidFill>
            <a:ln>
              <a:noFill/>
            </a:ln>
          </p:spPr>
          <p:style>
            <a:lnRef idx="0">
              <a:scrgbClr r="0" g="0" b="0"/>
            </a:lnRef>
            <a:fillRef idx="0">
              <a:scrgbClr r="0" g="0" b="0"/>
            </a:fillRef>
            <a:effectRef idx="0">
              <a:scrgbClr r="0" g="0" b="0"/>
            </a:effectRef>
            <a:fontRef idx="minor"/>
          </p:style>
        </p:sp>
        <p:sp>
          <p:nvSpPr>
            <p:cNvPr id="1059" name="CustomShape 36"/>
            <p:cNvSpPr/>
            <p:nvPr/>
          </p:nvSpPr>
          <p:spPr>
            <a:xfrm>
              <a:off x="6400800" y="2755440"/>
              <a:ext cx="380160" cy="1142280"/>
            </a:xfrm>
            <a:custGeom>
              <a:avLst/>
              <a:gdLst/>
              <a:ahLst/>
              <a:cxnLst/>
              <a:rect l="l" t="t" r="r" b="b"/>
              <a:pathLst>
                <a:path w="381000" h="1143000">
                  <a:moveTo>
                    <a:pt x="381000" y="762012"/>
                  </a:moveTo>
                  <a:lnTo>
                    <a:pt x="0" y="762012"/>
                  </a:lnTo>
                  <a:lnTo>
                    <a:pt x="0" y="1143000"/>
                  </a:lnTo>
                  <a:lnTo>
                    <a:pt x="381000" y="1143000"/>
                  </a:lnTo>
                  <a:lnTo>
                    <a:pt x="381000" y="762012"/>
                  </a:lnTo>
                  <a:close/>
                  <a:moveTo>
                    <a:pt x="381000" y="0"/>
                  </a:moveTo>
                  <a:lnTo>
                    <a:pt x="0" y="0"/>
                  </a:lnTo>
                  <a:lnTo>
                    <a:pt x="0" y="381000"/>
                  </a:lnTo>
                  <a:lnTo>
                    <a:pt x="0" y="762000"/>
                  </a:lnTo>
                  <a:lnTo>
                    <a:pt x="381000" y="762000"/>
                  </a:lnTo>
                  <a:lnTo>
                    <a:pt x="381000" y="381000"/>
                  </a:lnTo>
                  <a:lnTo>
                    <a:pt x="381000" y="0"/>
                  </a:lnTo>
                  <a:close/>
                </a:path>
              </a:pathLst>
            </a:custGeom>
            <a:solidFill>
              <a:srgbClr val="808080"/>
            </a:solidFill>
            <a:ln>
              <a:noFill/>
            </a:ln>
          </p:spPr>
          <p:style>
            <a:lnRef idx="0">
              <a:scrgbClr r="0" g="0" b="0"/>
            </a:lnRef>
            <a:fillRef idx="0">
              <a:scrgbClr r="0" g="0" b="0"/>
            </a:fillRef>
            <a:effectRef idx="0">
              <a:scrgbClr r="0" g="0" b="0"/>
            </a:effectRef>
            <a:fontRef idx="minor"/>
          </p:style>
        </p:sp>
      </p:grpSp>
      <p:sp>
        <p:nvSpPr>
          <p:cNvPr id="1060" name="CustomShape 37"/>
          <p:cNvSpPr/>
          <p:nvPr/>
        </p:nvSpPr>
        <p:spPr>
          <a:xfrm rot="16200000">
            <a:off x="1359360" y="1470600"/>
            <a:ext cx="412320" cy="1664280"/>
          </a:xfrm>
          <a:prstGeom prst="rect">
            <a:avLst/>
          </a:prstGeom>
          <a:noFill/>
          <a:ln>
            <a:noFill/>
          </a:ln>
        </p:spPr>
        <p:style>
          <a:lnRef idx="0">
            <a:scrgbClr r="0" g="0" b="0"/>
          </a:lnRef>
          <a:fillRef idx="0">
            <a:scrgbClr r="0" g="0" b="0"/>
          </a:fillRef>
          <a:effectRef idx="0">
            <a:scrgbClr r="0" g="0" b="0"/>
          </a:effectRef>
          <a:fontRef idx="minor"/>
        </p:style>
        <p:txBody>
          <a:bodyPr rot="16200000" vert="vert270" lIns="0" tIns="0" rIns="0" bIns="0"/>
          <a:lstStyle/>
          <a:p>
            <a:pPr marL="12600">
              <a:lnSpc>
                <a:spcPts val="2316"/>
              </a:lnSpc>
            </a:pPr>
            <a:r>
              <a:rPr lang="en-US" sz="2000" b="0" strike="noStrike" spc="-1" dirty="0">
                <a:solidFill>
                  <a:srgbClr val="000000"/>
                </a:solidFill>
                <a:latin typeface="Arial"/>
                <a:ea typeface="DejaVu Sans"/>
              </a:rPr>
              <a:t>Original</a:t>
            </a:r>
            <a:r>
              <a:rPr lang="en-US" sz="2000" b="0" strike="noStrike" spc="-86" dirty="0">
                <a:solidFill>
                  <a:srgbClr val="000000"/>
                </a:solidFill>
                <a:latin typeface="Arial"/>
                <a:ea typeface="DejaVu Sans"/>
              </a:rPr>
              <a:t> </a:t>
            </a:r>
            <a:r>
              <a:rPr lang="en-US" sz="2000" b="0" strike="noStrike" spc="-1" dirty="0">
                <a:solidFill>
                  <a:srgbClr val="000000"/>
                </a:solidFill>
                <a:latin typeface="Arial"/>
                <a:ea typeface="DejaVu Sans"/>
              </a:rPr>
              <a:t>image</a:t>
            </a:r>
            <a:endParaRPr lang="en-US" sz="2000" b="0" strike="noStrike" spc="-1" dirty="0">
              <a:latin typeface="Arial"/>
            </a:endParaRPr>
          </a:p>
        </p:txBody>
      </p:sp>
      <p:sp>
        <p:nvSpPr>
          <p:cNvPr id="1061" name="CustomShape 38"/>
          <p:cNvSpPr/>
          <p:nvPr/>
        </p:nvSpPr>
        <p:spPr>
          <a:xfrm>
            <a:off x="896640" y="5888880"/>
            <a:ext cx="3170880" cy="318240"/>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12600">
              <a:lnSpc>
                <a:spcPct val="100000"/>
              </a:lnSpc>
              <a:spcBef>
                <a:spcPts val="105"/>
              </a:spcBef>
            </a:pPr>
            <a:r>
              <a:rPr lang="en-US" sz="2000" b="0" strike="noStrike" spc="-1" dirty="0">
                <a:solidFill>
                  <a:srgbClr val="000000"/>
                </a:solidFill>
                <a:latin typeface="Arial"/>
                <a:ea typeface="DejaVu Sans"/>
              </a:rPr>
              <a:t>= Sampling</a:t>
            </a:r>
            <a:r>
              <a:rPr lang="en-US" sz="2000" b="0" strike="noStrike" spc="-92" dirty="0">
                <a:solidFill>
                  <a:srgbClr val="000000"/>
                </a:solidFill>
                <a:latin typeface="Arial"/>
                <a:ea typeface="DejaVu Sans"/>
              </a:rPr>
              <a:t> </a:t>
            </a:r>
            <a:r>
              <a:rPr lang="en-US" sz="2000" b="0" strike="noStrike" spc="-1" dirty="0">
                <a:solidFill>
                  <a:srgbClr val="000000"/>
                </a:solidFill>
                <a:latin typeface="Arial"/>
                <a:ea typeface="DejaVu Sans"/>
              </a:rPr>
              <a:t>locations</a:t>
            </a:r>
            <a:endParaRPr lang="en-US" sz="2000" b="0" strike="noStrike" spc="-1" dirty="0">
              <a:latin typeface="Arial"/>
            </a:endParaRPr>
          </a:p>
        </p:txBody>
      </p:sp>
      <p:sp>
        <p:nvSpPr>
          <p:cNvPr id="1062" name="CustomShape 39"/>
          <p:cNvSpPr/>
          <p:nvPr/>
        </p:nvSpPr>
        <p:spPr>
          <a:xfrm>
            <a:off x="374880" y="5907960"/>
            <a:ext cx="405600" cy="304200"/>
          </a:xfrm>
          <a:custGeom>
            <a:avLst/>
            <a:gdLst/>
            <a:ahLst/>
            <a:cxnLst/>
            <a:rect l="l" t="t" r="r" b="b"/>
            <a:pathLst>
              <a:path w="304800" h="304800">
                <a:moveTo>
                  <a:pt x="152400" y="0"/>
                </a:moveTo>
                <a:lnTo>
                  <a:pt x="152400" y="304799"/>
                </a:lnTo>
                <a:moveTo>
                  <a:pt x="0" y="152399"/>
                </a:moveTo>
                <a:lnTo>
                  <a:pt x="304800" y="152399"/>
                </a:lnTo>
              </a:path>
            </a:pathLst>
          </a:custGeom>
          <a:noFill/>
          <a:ln w="19800">
            <a:solidFill>
              <a:srgbClr val="000000"/>
            </a:solidFill>
            <a:round/>
          </a:ln>
        </p:spPr>
        <p:style>
          <a:lnRef idx="0">
            <a:scrgbClr r="0" g="0" b="0"/>
          </a:lnRef>
          <a:fillRef idx="0">
            <a:scrgbClr r="0" g="0" b="0"/>
          </a:fillRef>
          <a:effectRef idx="0">
            <a:scrgbClr r="0" g="0" b="0"/>
          </a:effectRef>
          <a:fontRef idx="minor"/>
        </p:style>
      </p:sp>
      <p:sp>
        <p:nvSpPr>
          <p:cNvPr id="1063" name="CustomShape 40"/>
          <p:cNvSpPr/>
          <p:nvPr/>
        </p:nvSpPr>
        <p:spPr>
          <a:xfrm>
            <a:off x="3860640" y="3429000"/>
            <a:ext cx="480" cy="761400"/>
          </a:xfrm>
          <a:custGeom>
            <a:avLst/>
            <a:gdLst/>
            <a:ahLst/>
            <a:cxnLst/>
            <a:rect l="l" t="t" r="r" b="b"/>
            <a:pathLst>
              <a:path h="762000">
                <a:moveTo>
                  <a:pt x="0" y="0"/>
                </a:moveTo>
                <a:lnTo>
                  <a:pt x="0" y="762000"/>
                </a:lnTo>
              </a:path>
            </a:pathLst>
          </a:custGeom>
          <a:noFill/>
          <a:ln w="9000" cap="rnd">
            <a:solidFill>
              <a:srgbClr val="000000"/>
            </a:solidFill>
            <a:custDash>
              <a:ds d="500000" sp="100000"/>
            </a:custDash>
            <a:round/>
          </a:ln>
        </p:spPr>
        <p:style>
          <a:lnRef idx="0">
            <a:scrgbClr r="0" g="0" b="0"/>
          </a:lnRef>
          <a:fillRef idx="0">
            <a:scrgbClr r="0" g="0" b="0"/>
          </a:fillRef>
          <a:effectRef idx="0">
            <a:scrgbClr r="0" g="0" b="0"/>
          </a:effectRef>
          <a:fontRef idx="minor"/>
        </p:style>
      </p:sp>
      <p:sp>
        <p:nvSpPr>
          <p:cNvPr id="1064" name="CustomShape 41"/>
          <p:cNvSpPr/>
          <p:nvPr/>
        </p:nvSpPr>
        <p:spPr>
          <a:xfrm>
            <a:off x="906240" y="4750560"/>
            <a:ext cx="1409760" cy="62244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algn="ctr">
              <a:lnSpc>
                <a:spcPct val="100000"/>
              </a:lnSpc>
              <a:spcBef>
                <a:spcPts val="99"/>
              </a:spcBef>
            </a:pPr>
            <a:r>
              <a:rPr lang="en-US" sz="2000" b="0" strike="noStrike" spc="-1">
                <a:solidFill>
                  <a:srgbClr val="000000"/>
                </a:solidFill>
                <a:latin typeface="Arial"/>
                <a:ea typeface="DejaVu Sans"/>
              </a:rPr>
              <a:t>Minimum</a:t>
            </a:r>
            <a:endParaRPr lang="en-US" sz="2000" b="0" strike="noStrike" spc="-1">
              <a:latin typeface="Arial"/>
            </a:endParaRPr>
          </a:p>
          <a:p>
            <a:pPr algn="ctr">
              <a:lnSpc>
                <a:spcPct val="100000"/>
              </a:lnSpc>
            </a:pPr>
            <a:r>
              <a:rPr lang="en-US" sz="2000" b="0" strike="noStrike" spc="-1">
                <a:solidFill>
                  <a:srgbClr val="000000"/>
                </a:solidFill>
                <a:latin typeface="Arial"/>
                <a:ea typeface="DejaVu Sans"/>
              </a:rPr>
              <a:t>Period</a:t>
            </a:r>
            <a:endParaRPr lang="en-US" sz="2000" b="0" strike="noStrike" spc="-1">
              <a:latin typeface="Arial"/>
            </a:endParaRPr>
          </a:p>
        </p:txBody>
      </p:sp>
      <p:grpSp>
        <p:nvGrpSpPr>
          <p:cNvPr id="1065" name="Group 42"/>
          <p:cNvGrpSpPr/>
          <p:nvPr/>
        </p:nvGrpSpPr>
        <p:grpSpPr>
          <a:xfrm>
            <a:off x="1719840" y="1994040"/>
            <a:ext cx="8033760" cy="2869920"/>
            <a:chOff x="1289880" y="2005920"/>
            <a:chExt cx="6025320" cy="2869920"/>
          </a:xfrm>
        </p:grpSpPr>
        <p:sp>
          <p:nvSpPr>
            <p:cNvPr id="1066" name="CustomShape 43"/>
            <p:cNvSpPr/>
            <p:nvPr/>
          </p:nvSpPr>
          <p:spPr>
            <a:xfrm>
              <a:off x="1289880" y="3809880"/>
              <a:ext cx="1824840" cy="1065960"/>
            </a:xfrm>
            <a:custGeom>
              <a:avLst/>
              <a:gdLst/>
              <a:ahLst/>
              <a:cxnLst/>
              <a:rect l="l" t="t" r="r" b="b"/>
              <a:pathLst>
                <a:path w="1825625" h="1066800">
                  <a:moveTo>
                    <a:pt x="538988" y="0"/>
                  </a:moveTo>
                  <a:lnTo>
                    <a:pt x="469265" y="49022"/>
                  </a:lnTo>
                  <a:lnTo>
                    <a:pt x="497281" y="64122"/>
                  </a:lnTo>
                  <a:lnTo>
                    <a:pt x="0" y="987552"/>
                  </a:lnTo>
                  <a:lnTo>
                    <a:pt x="11176" y="993648"/>
                  </a:lnTo>
                  <a:lnTo>
                    <a:pt x="508444" y="70142"/>
                  </a:lnTo>
                  <a:lnTo>
                    <a:pt x="536448" y="85217"/>
                  </a:lnTo>
                  <a:lnTo>
                    <a:pt x="537400" y="52959"/>
                  </a:lnTo>
                  <a:lnTo>
                    <a:pt x="538988" y="0"/>
                  </a:lnTo>
                  <a:close/>
                  <a:moveTo>
                    <a:pt x="1825244" y="228600"/>
                  </a:moveTo>
                  <a:lnTo>
                    <a:pt x="1818894" y="215900"/>
                  </a:lnTo>
                  <a:lnTo>
                    <a:pt x="1787144" y="152400"/>
                  </a:lnTo>
                  <a:lnTo>
                    <a:pt x="1749044" y="228600"/>
                  </a:lnTo>
                  <a:lnTo>
                    <a:pt x="1780794" y="228600"/>
                  </a:lnTo>
                  <a:lnTo>
                    <a:pt x="1780794" y="1066800"/>
                  </a:lnTo>
                  <a:lnTo>
                    <a:pt x="1793494" y="1066800"/>
                  </a:lnTo>
                  <a:lnTo>
                    <a:pt x="1793494" y="228600"/>
                  </a:lnTo>
                  <a:lnTo>
                    <a:pt x="1825244" y="22860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067" name="CustomShape 44"/>
            <p:cNvSpPr/>
            <p:nvPr/>
          </p:nvSpPr>
          <p:spPr>
            <a:xfrm>
              <a:off x="2318400" y="2005920"/>
              <a:ext cx="4270320" cy="1732320"/>
            </a:xfrm>
            <a:custGeom>
              <a:avLst/>
              <a:gdLst/>
              <a:ahLst/>
              <a:cxnLst/>
              <a:rect l="l" t="t" r="r" b="b"/>
              <a:pathLst>
                <a:path w="4271009" h="1732914">
                  <a:moveTo>
                    <a:pt x="3488690" y="1714881"/>
                  </a:moveTo>
                  <a:lnTo>
                    <a:pt x="3483953" y="1710690"/>
                  </a:lnTo>
                  <a:lnTo>
                    <a:pt x="3423666" y="1657223"/>
                  </a:lnTo>
                  <a:lnTo>
                    <a:pt x="3416960" y="1682330"/>
                  </a:lnTo>
                  <a:lnTo>
                    <a:pt x="6604" y="771144"/>
                  </a:lnTo>
                  <a:lnTo>
                    <a:pt x="0" y="796290"/>
                  </a:lnTo>
                  <a:lnTo>
                    <a:pt x="3410280" y="1707362"/>
                  </a:lnTo>
                  <a:lnTo>
                    <a:pt x="3403600" y="1732407"/>
                  </a:lnTo>
                  <a:lnTo>
                    <a:pt x="3488690" y="1714881"/>
                  </a:lnTo>
                  <a:close/>
                  <a:moveTo>
                    <a:pt x="3499358" y="942213"/>
                  </a:moveTo>
                  <a:lnTo>
                    <a:pt x="3494608" y="938022"/>
                  </a:lnTo>
                  <a:lnTo>
                    <a:pt x="3434207" y="884682"/>
                  </a:lnTo>
                  <a:lnTo>
                    <a:pt x="3427565" y="909650"/>
                  </a:lnTo>
                  <a:lnTo>
                    <a:pt x="15748" y="0"/>
                  </a:lnTo>
                  <a:lnTo>
                    <a:pt x="9131" y="25146"/>
                  </a:lnTo>
                  <a:lnTo>
                    <a:pt x="3420922" y="934694"/>
                  </a:lnTo>
                  <a:lnTo>
                    <a:pt x="3414268" y="959739"/>
                  </a:lnTo>
                  <a:lnTo>
                    <a:pt x="3499358" y="942213"/>
                  </a:lnTo>
                  <a:close/>
                  <a:moveTo>
                    <a:pt x="3508502" y="1355217"/>
                  </a:moveTo>
                  <a:lnTo>
                    <a:pt x="3503752" y="1351026"/>
                  </a:lnTo>
                  <a:lnTo>
                    <a:pt x="3443351" y="1297686"/>
                  </a:lnTo>
                  <a:lnTo>
                    <a:pt x="3436709" y="1322654"/>
                  </a:lnTo>
                  <a:lnTo>
                    <a:pt x="24892" y="413004"/>
                  </a:lnTo>
                  <a:lnTo>
                    <a:pt x="18288" y="438150"/>
                  </a:lnTo>
                  <a:lnTo>
                    <a:pt x="3430066" y="1347698"/>
                  </a:lnTo>
                  <a:lnTo>
                    <a:pt x="3423412" y="1372743"/>
                  </a:lnTo>
                  <a:lnTo>
                    <a:pt x="3508502" y="1355217"/>
                  </a:lnTo>
                  <a:close/>
                  <a:moveTo>
                    <a:pt x="3875786" y="1714881"/>
                  </a:moveTo>
                  <a:lnTo>
                    <a:pt x="3871049" y="1710690"/>
                  </a:lnTo>
                  <a:lnTo>
                    <a:pt x="3810762" y="1657223"/>
                  </a:lnTo>
                  <a:lnTo>
                    <a:pt x="3804056" y="1682330"/>
                  </a:lnTo>
                  <a:lnTo>
                    <a:pt x="392176" y="771144"/>
                  </a:lnTo>
                  <a:lnTo>
                    <a:pt x="385572" y="796290"/>
                  </a:lnTo>
                  <a:lnTo>
                    <a:pt x="3797376" y="1707362"/>
                  </a:lnTo>
                  <a:lnTo>
                    <a:pt x="3790696" y="1732407"/>
                  </a:lnTo>
                  <a:lnTo>
                    <a:pt x="3875786" y="1714881"/>
                  </a:lnTo>
                  <a:close/>
                  <a:moveTo>
                    <a:pt x="3875786" y="1338453"/>
                  </a:moveTo>
                  <a:lnTo>
                    <a:pt x="3871049" y="1334262"/>
                  </a:lnTo>
                  <a:lnTo>
                    <a:pt x="3810762" y="1280795"/>
                  </a:lnTo>
                  <a:lnTo>
                    <a:pt x="3804056" y="1305902"/>
                  </a:lnTo>
                  <a:lnTo>
                    <a:pt x="392176" y="394716"/>
                  </a:lnTo>
                  <a:lnTo>
                    <a:pt x="385572" y="419862"/>
                  </a:lnTo>
                  <a:lnTo>
                    <a:pt x="3797376" y="1330934"/>
                  </a:lnTo>
                  <a:lnTo>
                    <a:pt x="3790696" y="1355979"/>
                  </a:lnTo>
                  <a:lnTo>
                    <a:pt x="3875786" y="1338453"/>
                  </a:lnTo>
                  <a:close/>
                  <a:moveTo>
                    <a:pt x="3875786" y="960501"/>
                  </a:moveTo>
                  <a:lnTo>
                    <a:pt x="3871049" y="956310"/>
                  </a:lnTo>
                  <a:lnTo>
                    <a:pt x="3810762" y="902843"/>
                  </a:lnTo>
                  <a:lnTo>
                    <a:pt x="3804056" y="927950"/>
                  </a:lnTo>
                  <a:lnTo>
                    <a:pt x="392176" y="16764"/>
                  </a:lnTo>
                  <a:lnTo>
                    <a:pt x="385572" y="41910"/>
                  </a:lnTo>
                  <a:lnTo>
                    <a:pt x="3797376" y="952982"/>
                  </a:lnTo>
                  <a:lnTo>
                    <a:pt x="3790696" y="978027"/>
                  </a:lnTo>
                  <a:lnTo>
                    <a:pt x="3875786" y="960501"/>
                  </a:lnTo>
                  <a:close/>
                  <a:moveTo>
                    <a:pt x="4243057" y="1336929"/>
                  </a:moveTo>
                  <a:lnTo>
                    <a:pt x="4238333" y="1332738"/>
                  </a:lnTo>
                  <a:lnTo>
                    <a:pt x="4178046" y="1279271"/>
                  </a:lnTo>
                  <a:lnTo>
                    <a:pt x="4171340" y="1304378"/>
                  </a:lnTo>
                  <a:lnTo>
                    <a:pt x="760984" y="393192"/>
                  </a:lnTo>
                  <a:lnTo>
                    <a:pt x="754380" y="418338"/>
                  </a:lnTo>
                  <a:lnTo>
                    <a:pt x="4164660" y="1329410"/>
                  </a:lnTo>
                  <a:lnTo>
                    <a:pt x="4157980" y="1354455"/>
                  </a:lnTo>
                  <a:lnTo>
                    <a:pt x="4243057" y="1336929"/>
                  </a:lnTo>
                  <a:close/>
                  <a:moveTo>
                    <a:pt x="4261358" y="960501"/>
                  </a:moveTo>
                  <a:lnTo>
                    <a:pt x="4256621" y="956310"/>
                  </a:lnTo>
                  <a:lnTo>
                    <a:pt x="4196334" y="902843"/>
                  </a:lnTo>
                  <a:lnTo>
                    <a:pt x="4189628" y="927950"/>
                  </a:lnTo>
                  <a:lnTo>
                    <a:pt x="777748" y="16764"/>
                  </a:lnTo>
                  <a:lnTo>
                    <a:pt x="771144" y="41910"/>
                  </a:lnTo>
                  <a:lnTo>
                    <a:pt x="4182948" y="952982"/>
                  </a:lnTo>
                  <a:lnTo>
                    <a:pt x="4176268" y="978027"/>
                  </a:lnTo>
                  <a:lnTo>
                    <a:pt x="4261358" y="960501"/>
                  </a:lnTo>
                  <a:close/>
                  <a:moveTo>
                    <a:pt x="4270502" y="1713357"/>
                  </a:moveTo>
                  <a:lnTo>
                    <a:pt x="4265765" y="1709166"/>
                  </a:lnTo>
                  <a:lnTo>
                    <a:pt x="4205478" y="1655699"/>
                  </a:lnTo>
                  <a:lnTo>
                    <a:pt x="4198772" y="1680806"/>
                  </a:lnTo>
                  <a:lnTo>
                    <a:pt x="786892" y="769620"/>
                  </a:lnTo>
                  <a:lnTo>
                    <a:pt x="780288" y="794766"/>
                  </a:lnTo>
                  <a:lnTo>
                    <a:pt x="4192092" y="1705838"/>
                  </a:lnTo>
                  <a:lnTo>
                    <a:pt x="4185412" y="1730883"/>
                  </a:lnTo>
                  <a:lnTo>
                    <a:pt x="4270502" y="1713357"/>
                  </a:lnTo>
                  <a:close/>
                </a:path>
              </a:pathLst>
            </a:custGeom>
            <a:solidFill>
              <a:srgbClr val="FF0000"/>
            </a:solidFill>
            <a:ln>
              <a:noFill/>
            </a:ln>
          </p:spPr>
          <p:style>
            <a:lnRef idx="0">
              <a:scrgbClr r="0" g="0" b="0"/>
            </a:lnRef>
            <a:fillRef idx="0">
              <a:scrgbClr r="0" g="0" b="0"/>
            </a:fillRef>
            <a:effectRef idx="0">
              <a:scrgbClr r="0" g="0" b="0"/>
            </a:effectRef>
            <a:fontRef idx="minor"/>
          </p:style>
        </p:sp>
        <p:sp>
          <p:nvSpPr>
            <p:cNvPr id="1068" name="CustomShape 45"/>
            <p:cNvSpPr/>
            <p:nvPr/>
          </p:nvSpPr>
          <p:spPr>
            <a:xfrm>
              <a:off x="5212800" y="2222640"/>
              <a:ext cx="2102400" cy="2133000"/>
            </a:xfrm>
            <a:custGeom>
              <a:avLst/>
              <a:gdLst/>
              <a:ahLst/>
              <a:cxnLst/>
              <a:rect l="l" t="t" r="r" b="b"/>
              <a:pathLst>
                <a:path w="2103120" h="2133600">
                  <a:moveTo>
                    <a:pt x="0" y="533400"/>
                  </a:moveTo>
                  <a:lnTo>
                    <a:pt x="2103119" y="533400"/>
                  </a:lnTo>
                  <a:moveTo>
                    <a:pt x="426720" y="0"/>
                  </a:moveTo>
                  <a:lnTo>
                    <a:pt x="426720" y="2133600"/>
                  </a:lnTo>
                  <a:moveTo>
                    <a:pt x="807720" y="0"/>
                  </a:moveTo>
                  <a:lnTo>
                    <a:pt x="807720" y="2133600"/>
                  </a:lnTo>
                  <a:moveTo>
                    <a:pt x="1188720" y="0"/>
                  </a:moveTo>
                  <a:lnTo>
                    <a:pt x="1188720" y="2133600"/>
                  </a:lnTo>
                  <a:moveTo>
                    <a:pt x="1569719" y="0"/>
                  </a:moveTo>
                  <a:lnTo>
                    <a:pt x="1569719" y="2133600"/>
                  </a:lnTo>
                  <a:moveTo>
                    <a:pt x="0" y="914400"/>
                  </a:moveTo>
                  <a:lnTo>
                    <a:pt x="2103119" y="914400"/>
                  </a:lnTo>
                  <a:moveTo>
                    <a:pt x="0" y="1295400"/>
                  </a:moveTo>
                  <a:lnTo>
                    <a:pt x="2103119" y="1295400"/>
                  </a:lnTo>
                  <a:moveTo>
                    <a:pt x="0" y="1676400"/>
                  </a:moveTo>
                  <a:lnTo>
                    <a:pt x="2103119" y="1676400"/>
                  </a:lnTo>
                </a:path>
              </a:pathLst>
            </a:custGeom>
            <a:noFill/>
            <a:ln w="19800">
              <a:solidFill>
                <a:srgbClr val="9FB8CD"/>
              </a:solidFill>
              <a:round/>
            </a:ln>
          </p:spPr>
          <p:style>
            <a:lnRef idx="0">
              <a:scrgbClr r="0" g="0" b="0"/>
            </a:lnRef>
            <a:fillRef idx="0">
              <a:scrgbClr r="0" g="0" b="0"/>
            </a:fillRef>
            <a:effectRef idx="0">
              <a:scrgbClr r="0" g="0" b="0"/>
            </a:effectRef>
            <a:fontRef idx="minor"/>
          </p:style>
        </p:sp>
      </p:grpSp>
      <p:sp>
        <p:nvSpPr>
          <p:cNvPr id="1069" name="CustomShape 46"/>
          <p:cNvSpPr/>
          <p:nvPr/>
        </p:nvSpPr>
        <p:spPr>
          <a:xfrm>
            <a:off x="2735520" y="4902840"/>
            <a:ext cx="2636640" cy="623880"/>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12600">
              <a:lnSpc>
                <a:spcPct val="100000"/>
              </a:lnSpc>
              <a:spcBef>
                <a:spcPts val="105"/>
              </a:spcBef>
            </a:pPr>
            <a:r>
              <a:rPr lang="en-US" sz="2000" b="0" strike="noStrike" spc="-7" dirty="0">
                <a:solidFill>
                  <a:srgbClr val="000000"/>
                </a:solidFill>
                <a:latin typeface="Arial"/>
                <a:ea typeface="DejaVu Sans"/>
              </a:rPr>
              <a:t>Spatial</a:t>
            </a:r>
            <a:r>
              <a:rPr lang="en-US" sz="2000" b="0" strike="noStrike" spc="-46" dirty="0">
                <a:solidFill>
                  <a:srgbClr val="000000"/>
                </a:solidFill>
                <a:latin typeface="Arial"/>
                <a:ea typeface="DejaVu Sans"/>
              </a:rPr>
              <a:t> </a:t>
            </a:r>
            <a:r>
              <a:rPr lang="en-US" sz="2000" b="0" strike="noStrike" spc="-1" dirty="0">
                <a:solidFill>
                  <a:srgbClr val="000000"/>
                </a:solidFill>
                <a:latin typeface="Arial"/>
                <a:ea typeface="DejaVu Sans"/>
              </a:rPr>
              <a:t>resolution</a:t>
            </a:r>
            <a:endParaRPr lang="en-US" sz="2000" b="0" strike="noStrike" spc="-1" dirty="0">
              <a:latin typeface="Arial"/>
            </a:endParaRPr>
          </a:p>
          <a:p>
            <a:pPr marL="138960">
              <a:lnSpc>
                <a:spcPct val="100000"/>
              </a:lnSpc>
              <a:spcBef>
                <a:spcPts val="6"/>
              </a:spcBef>
            </a:pPr>
            <a:r>
              <a:rPr lang="en-US" sz="2000" b="0" strike="noStrike" spc="-1" dirty="0">
                <a:solidFill>
                  <a:srgbClr val="000000"/>
                </a:solidFill>
                <a:latin typeface="Arial"/>
                <a:ea typeface="DejaVu Sans"/>
              </a:rPr>
              <a:t>(sampling</a:t>
            </a:r>
            <a:r>
              <a:rPr lang="en-US" sz="2000" b="0" strike="noStrike" spc="-52" dirty="0">
                <a:solidFill>
                  <a:srgbClr val="000000"/>
                </a:solidFill>
                <a:latin typeface="Arial"/>
                <a:ea typeface="DejaVu Sans"/>
              </a:rPr>
              <a:t> </a:t>
            </a:r>
            <a:r>
              <a:rPr lang="en-US" sz="2000" b="0" strike="noStrike" spc="-1" dirty="0">
                <a:solidFill>
                  <a:srgbClr val="000000"/>
                </a:solidFill>
                <a:latin typeface="Arial"/>
                <a:ea typeface="DejaVu Sans"/>
              </a:rPr>
              <a:t>rate)</a:t>
            </a:r>
            <a:endParaRPr lang="en-US" sz="2000" b="0" strike="noStrike" spc="-1" dirty="0">
              <a:latin typeface="Arial"/>
            </a:endParaRPr>
          </a:p>
        </p:txBody>
      </p:sp>
      <p:sp>
        <p:nvSpPr>
          <p:cNvPr id="1070" name="CustomShape 47"/>
          <p:cNvSpPr/>
          <p:nvPr/>
        </p:nvSpPr>
        <p:spPr>
          <a:xfrm>
            <a:off x="7238880" y="1859400"/>
            <a:ext cx="2391840" cy="1158120"/>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12600">
              <a:lnSpc>
                <a:spcPct val="100000"/>
              </a:lnSpc>
              <a:spcBef>
                <a:spcPts val="105"/>
              </a:spcBef>
            </a:pPr>
            <a:r>
              <a:rPr lang="en-US" sz="2000" b="0" strike="noStrike" spc="-1">
                <a:solidFill>
                  <a:srgbClr val="000000"/>
                </a:solidFill>
                <a:latin typeface="Arial"/>
              </a:rPr>
              <a:t>Sampled</a:t>
            </a:r>
            <a:r>
              <a:rPr lang="en-US" sz="2000" b="0" strike="noStrike" spc="-66">
                <a:solidFill>
                  <a:srgbClr val="000000"/>
                </a:solidFill>
                <a:latin typeface="Arial"/>
              </a:rPr>
              <a:t> </a:t>
            </a:r>
            <a:r>
              <a:rPr lang="en-US" sz="2000" b="0" strike="noStrike" spc="-1">
                <a:solidFill>
                  <a:srgbClr val="000000"/>
                </a:solidFill>
                <a:latin typeface="Arial"/>
              </a:rPr>
              <a:t>image</a:t>
            </a:r>
            <a:endParaRPr lang="en-US" sz="2000" b="0" strike="noStrike" spc="-1">
              <a:latin typeface="Arial"/>
            </a:endParaRPr>
          </a:p>
        </p:txBody>
      </p:sp>
      <p:sp>
        <p:nvSpPr>
          <p:cNvPr id="1071" name="CustomShape 48"/>
          <p:cNvSpPr/>
          <p:nvPr/>
        </p:nvSpPr>
        <p:spPr>
          <a:xfrm>
            <a:off x="6825804" y="4287960"/>
            <a:ext cx="2650836" cy="840960"/>
          </a:xfrm>
          <a:prstGeom prst="rect">
            <a:avLst/>
          </a:prstGeom>
          <a:noFill/>
          <a:ln>
            <a:noFill/>
          </a:ln>
        </p:spPr>
        <p:style>
          <a:lnRef idx="0">
            <a:scrgbClr r="0" g="0" b="0"/>
          </a:lnRef>
          <a:fillRef idx="0">
            <a:scrgbClr r="0" g="0" b="0"/>
          </a:fillRef>
          <a:effectRef idx="0">
            <a:scrgbClr r="0" g="0" b="0"/>
          </a:effectRef>
          <a:fontRef idx="minor"/>
        </p:style>
        <p:txBody>
          <a:bodyPr lIns="0" tIns="122040" rIns="0" bIns="0"/>
          <a:lstStyle/>
          <a:p>
            <a:pPr marL="782280">
              <a:lnSpc>
                <a:spcPct val="100000"/>
              </a:lnSpc>
              <a:spcBef>
                <a:spcPts val="961"/>
              </a:spcBef>
            </a:pPr>
            <a:r>
              <a:rPr lang="en-US" sz="2000" b="0" strike="noStrike" spc="-1" dirty="0">
                <a:solidFill>
                  <a:srgbClr val="000000"/>
                </a:solidFill>
                <a:latin typeface="Arial"/>
                <a:ea typeface="DejaVu Sans"/>
              </a:rPr>
              <a:t>No detail is</a:t>
            </a:r>
            <a:r>
              <a:rPr lang="en-US" sz="2000" b="0" strike="noStrike" spc="-97" dirty="0">
                <a:solidFill>
                  <a:srgbClr val="000000"/>
                </a:solidFill>
                <a:latin typeface="Arial"/>
                <a:ea typeface="DejaVu Sans"/>
              </a:rPr>
              <a:t> </a:t>
            </a:r>
            <a:r>
              <a:rPr lang="en-US" sz="2000" b="0" strike="noStrike" spc="-1" dirty="0">
                <a:solidFill>
                  <a:srgbClr val="000000"/>
                </a:solidFill>
                <a:latin typeface="Arial"/>
                <a:ea typeface="DejaVu Sans"/>
              </a:rPr>
              <a:t>lost!</a:t>
            </a:r>
            <a:endParaRPr lang="en-US" sz="2000" b="0" strike="noStrike" spc="-1" dirty="0">
              <a:latin typeface="Arial"/>
            </a:endParaRPr>
          </a:p>
          <a:p>
            <a:pPr marL="12600">
              <a:lnSpc>
                <a:spcPct val="100000"/>
              </a:lnSpc>
              <a:spcBef>
                <a:spcPts val="859"/>
              </a:spcBef>
            </a:pPr>
            <a:r>
              <a:rPr lang="en-US" sz="2000" strike="noStrike" spc="-7" dirty="0" smtClean="0">
                <a:solidFill>
                  <a:srgbClr val="000000"/>
                </a:solidFill>
                <a:uFill>
                  <a:solidFill>
                    <a:srgbClr val="000000"/>
                  </a:solidFill>
                </a:uFill>
                <a:latin typeface="Arial"/>
                <a:ea typeface="DejaVu Sans"/>
              </a:rPr>
              <a:t>             </a:t>
            </a:r>
            <a:endParaRPr lang="en-US" sz="2000" b="0" strike="noStrike" spc="-1" dirty="0">
              <a:latin typeface="Arial"/>
            </a:endParaRPr>
          </a:p>
        </p:txBody>
      </p:sp>
      <p:sp>
        <p:nvSpPr>
          <p:cNvPr id="1076" name="CustomShape 53"/>
          <p:cNvSpPr/>
          <p:nvPr/>
        </p:nvSpPr>
        <p:spPr>
          <a:xfrm>
            <a:off x="2003520" y="3481920"/>
            <a:ext cx="787200" cy="318240"/>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12600">
              <a:lnSpc>
                <a:spcPct val="100000"/>
              </a:lnSpc>
              <a:spcBef>
                <a:spcPts val="105"/>
              </a:spcBef>
            </a:pPr>
            <a:r>
              <a:rPr lang="en-US" sz="2000" b="0" strike="noStrike" spc="-1">
                <a:solidFill>
                  <a:srgbClr val="000000"/>
                </a:solidFill>
                <a:latin typeface="Arial"/>
                <a:ea typeface="DejaVu Sans"/>
              </a:rPr>
              <a:t>2mm</a:t>
            </a:r>
            <a:endParaRPr lang="en-US" sz="2000" b="0" strike="noStrike" spc="-1">
              <a:latin typeface="Arial"/>
            </a:endParaRPr>
          </a:p>
        </p:txBody>
      </p:sp>
      <p:sp>
        <p:nvSpPr>
          <p:cNvPr id="1077" name="CustomShape 54"/>
          <p:cNvSpPr/>
          <p:nvPr/>
        </p:nvSpPr>
        <p:spPr>
          <a:xfrm rot="10800000">
            <a:off x="3898080" y="3341160"/>
            <a:ext cx="412320" cy="590400"/>
          </a:xfrm>
          <a:prstGeom prst="rect">
            <a:avLst/>
          </a:prstGeom>
          <a:noFill/>
          <a:ln>
            <a:noFill/>
          </a:ln>
        </p:spPr>
        <p:style>
          <a:lnRef idx="0">
            <a:scrgbClr r="0" g="0" b="0"/>
          </a:lnRef>
          <a:fillRef idx="0">
            <a:scrgbClr r="0" g="0" b="0"/>
          </a:fillRef>
          <a:effectRef idx="0">
            <a:scrgbClr r="0" g="0" b="0"/>
          </a:effectRef>
          <a:fontRef idx="minor"/>
        </p:style>
        <p:txBody>
          <a:bodyPr rot="16200000" vert="vert270" lIns="0" tIns="0" rIns="0" bIns="0"/>
          <a:lstStyle/>
          <a:p>
            <a:pPr marL="12600">
              <a:lnSpc>
                <a:spcPts val="2316"/>
              </a:lnSpc>
            </a:pPr>
            <a:r>
              <a:rPr lang="en-US" sz="2000" b="0" strike="noStrike" spc="-1" dirty="0">
                <a:solidFill>
                  <a:srgbClr val="000000"/>
                </a:solidFill>
                <a:latin typeface="Arial"/>
                <a:ea typeface="DejaVu Sans"/>
              </a:rPr>
              <a:t>1mm</a:t>
            </a:r>
            <a:endParaRPr lang="en-US" sz="2000" b="0" strike="noStrike" spc="-1" dirty="0">
              <a:latin typeface="Arial"/>
            </a:endParaRPr>
          </a:p>
        </p:txBody>
      </p:sp>
      <p:sp>
        <p:nvSpPr>
          <p:cNvPr id="2" name="Title 1"/>
          <p:cNvSpPr>
            <a:spLocks noGrp="1"/>
          </p:cNvSpPr>
          <p:nvPr>
            <p:ph type="title"/>
          </p:nvPr>
        </p:nvSpPr>
        <p:spPr>
          <a:xfrm>
            <a:off x="374880" y="0"/>
            <a:ext cx="11692624" cy="1143000"/>
          </a:xfrm>
        </p:spPr>
        <p:txBody>
          <a:bodyPr>
            <a:noAutofit/>
          </a:bodyPr>
          <a:lstStyle/>
          <a:p>
            <a:r>
              <a:rPr lang="en-US" sz="4000" spc="-7" dirty="0" smtClean="0">
                <a:latin typeface="Trebuchet MS" pitchFamily="34" charset="0"/>
                <a:ea typeface="DejaVu Sans"/>
              </a:rPr>
              <a:t>Choice of spatial resolution based </a:t>
            </a:r>
            <a:r>
              <a:rPr lang="en-US" sz="4000" spc="-1" dirty="0" smtClean="0">
                <a:latin typeface="Trebuchet MS" pitchFamily="34" charset="0"/>
                <a:ea typeface="DejaVu Sans"/>
              </a:rPr>
              <a:t>on </a:t>
            </a:r>
            <a:r>
              <a:rPr lang="en-US" sz="4000" spc="-1" dirty="0" err="1" smtClean="0">
                <a:latin typeface="Trebuchet MS" pitchFamily="34" charset="0"/>
                <a:ea typeface="DejaVu Sans"/>
              </a:rPr>
              <a:t>Nyquist</a:t>
            </a:r>
            <a:r>
              <a:rPr lang="en-US" sz="4000" spc="26" dirty="0" smtClean="0">
                <a:latin typeface="Trebuchet MS" pitchFamily="34" charset="0"/>
                <a:ea typeface="DejaVu Sans"/>
              </a:rPr>
              <a:t> </a:t>
            </a:r>
            <a:r>
              <a:rPr lang="en-US" sz="4000" spc="-7" dirty="0" smtClean="0">
                <a:latin typeface="Trebuchet MS" pitchFamily="34" charset="0"/>
                <a:ea typeface="DejaVu Sans"/>
              </a:rPr>
              <a:t>Rate</a:t>
            </a:r>
            <a:endParaRPr lang="en-IN" sz="4000" dirty="0">
              <a:latin typeface="Trebuchet MS" pitchFamily="34" charset="0"/>
            </a:endParaRPr>
          </a:p>
        </p:txBody>
      </p:sp>
      <p:sp>
        <p:nvSpPr>
          <p:cNvPr id="3" name="TextBox 2"/>
          <p:cNvSpPr txBox="1"/>
          <p:nvPr/>
        </p:nvSpPr>
        <p:spPr>
          <a:xfrm>
            <a:off x="9955366" y="1523685"/>
            <a:ext cx="1803045" cy="3970318"/>
          </a:xfrm>
          <a:prstGeom prst="rect">
            <a:avLst/>
          </a:prstGeom>
          <a:noFill/>
        </p:spPr>
        <p:txBody>
          <a:bodyPr wrap="square" rtlCol="0">
            <a:spAutoFit/>
          </a:bodyPr>
          <a:lstStyle/>
          <a:p>
            <a:r>
              <a:rPr lang="en-GB" b="1" u="sng" dirty="0" err="1" smtClean="0">
                <a:latin typeface="Arial" pitchFamily="34" charset="0"/>
                <a:cs typeface="Arial" pitchFamily="34" charset="0"/>
              </a:rPr>
              <a:t>Nyquist</a:t>
            </a:r>
            <a:r>
              <a:rPr lang="en-GB" b="1" u="sng" dirty="0" smtClean="0">
                <a:latin typeface="Arial" pitchFamily="34" charset="0"/>
                <a:cs typeface="Arial" pitchFamily="34" charset="0"/>
              </a:rPr>
              <a:t> Rate:</a:t>
            </a:r>
          </a:p>
          <a:p>
            <a:r>
              <a:rPr lang="en-GB" dirty="0" smtClean="0">
                <a:latin typeface="Arial" pitchFamily="34" charset="0"/>
                <a:cs typeface="Arial" pitchFamily="34" charset="0"/>
              </a:rPr>
              <a:t>Spatial resolution must be less or equal to half of the minimum period of the image or sampling frequency must be greater or equal to twice  the maximum frequency</a:t>
            </a:r>
            <a:endParaRPr lang="en-IN" dirty="0">
              <a:latin typeface="Arial" pitchFamily="34" charset="0"/>
              <a:cs typeface="Arial" pitchFamily="34" charset="0"/>
            </a:endParaRPr>
          </a:p>
        </p:txBody>
      </p:sp>
    </p:spTree>
    <p:extLst>
      <p:ext uri="{BB962C8B-B14F-4D97-AF65-F5344CB8AC3E}">
        <p14:creationId xmlns:p14="http://schemas.microsoft.com/office/powerpoint/2010/main" val="270510073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 name="CustomShape 1"/>
          <p:cNvSpPr/>
          <p:nvPr/>
        </p:nvSpPr>
        <p:spPr>
          <a:xfrm>
            <a:off x="605760" y="6432840"/>
            <a:ext cx="159840" cy="189720"/>
          </a:xfrm>
          <a:custGeom>
            <a:avLst/>
            <a:gdLst/>
            <a:ahLst/>
            <a:cxnLst/>
            <a:rect l="l" t="t" r="r" b="b"/>
            <a:pathLst>
              <a:path w="120650" h="190500">
                <a:moveTo>
                  <a:pt x="0" y="0"/>
                </a:moveTo>
                <a:lnTo>
                  <a:pt x="0" y="190500"/>
                </a:lnTo>
                <a:lnTo>
                  <a:pt x="120396" y="95250"/>
                </a:lnTo>
                <a:lnTo>
                  <a:pt x="0" y="0"/>
                </a:lnTo>
                <a:close/>
              </a:path>
            </a:pathLst>
          </a:custGeom>
          <a:solidFill>
            <a:srgbClr val="9FB8CD"/>
          </a:solidFill>
          <a:ln>
            <a:noFill/>
          </a:ln>
        </p:spPr>
        <p:style>
          <a:lnRef idx="0">
            <a:scrgbClr r="0" g="0" b="0"/>
          </a:lnRef>
          <a:fillRef idx="0">
            <a:scrgbClr r="0" g="0" b="0"/>
          </a:fillRef>
          <a:effectRef idx="0">
            <a:scrgbClr r="0" g="0" b="0"/>
          </a:effectRef>
          <a:fontRef idx="minor"/>
        </p:style>
      </p:sp>
      <p:grpSp>
        <p:nvGrpSpPr>
          <p:cNvPr id="1079" name="Group 2"/>
          <p:cNvGrpSpPr/>
          <p:nvPr/>
        </p:nvGrpSpPr>
        <p:grpSpPr>
          <a:xfrm>
            <a:off x="811680" y="1445760"/>
            <a:ext cx="6887520" cy="5040"/>
            <a:chOff x="608760" y="1445760"/>
            <a:chExt cx="5165640" cy="5040"/>
          </a:xfrm>
        </p:grpSpPr>
        <p:sp>
          <p:nvSpPr>
            <p:cNvPr id="1080" name="CustomShape 3"/>
            <p:cNvSpPr/>
            <p:nvPr/>
          </p:nvSpPr>
          <p:spPr>
            <a:xfrm>
              <a:off x="608760" y="1445760"/>
              <a:ext cx="5150520" cy="360"/>
            </a:xfrm>
            <a:custGeom>
              <a:avLst/>
              <a:gdLst/>
              <a:ahLst/>
              <a:cxnLst/>
              <a:rect l="l" t="t" r="r" b="b"/>
              <a:pathLst>
                <a:path w="5151120">
                  <a:moveTo>
                    <a:pt x="0" y="0"/>
                  </a:moveTo>
                  <a:lnTo>
                    <a:pt x="5150547"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081" name="CustomShape 4"/>
            <p:cNvSpPr/>
            <p:nvPr/>
          </p:nvSpPr>
          <p:spPr>
            <a:xfrm>
              <a:off x="5764320" y="1450440"/>
              <a:ext cx="10080" cy="360"/>
            </a:xfrm>
            <a:custGeom>
              <a:avLst/>
              <a:gdLst/>
              <a:ahLst/>
              <a:cxnLst/>
              <a:rect l="l" t="t" r="r" b="b"/>
              <a:pathLst>
                <a:path w="10795">
                  <a:moveTo>
                    <a:pt x="0" y="0"/>
                  </a:moveTo>
                  <a:lnTo>
                    <a:pt x="10373" y="0"/>
                  </a:lnTo>
                </a:path>
              </a:pathLst>
            </a:custGeom>
            <a:noFill/>
            <a:ln w="10440">
              <a:solidFill>
                <a:srgbClr val="000000"/>
              </a:solidFill>
              <a:round/>
            </a:ln>
          </p:spPr>
          <p:style>
            <a:lnRef idx="0">
              <a:scrgbClr r="0" g="0" b="0"/>
            </a:lnRef>
            <a:fillRef idx="0">
              <a:scrgbClr r="0" g="0" b="0"/>
            </a:fillRef>
            <a:effectRef idx="0">
              <a:scrgbClr r="0" g="0" b="0"/>
            </a:effectRef>
            <a:fontRef idx="minor"/>
          </p:style>
        </p:sp>
      </p:grpSp>
      <p:grpSp>
        <p:nvGrpSpPr>
          <p:cNvPr id="1082" name="Group 5"/>
          <p:cNvGrpSpPr/>
          <p:nvPr/>
        </p:nvGrpSpPr>
        <p:grpSpPr>
          <a:xfrm>
            <a:off x="811680" y="1445760"/>
            <a:ext cx="6887520" cy="1715400"/>
            <a:chOff x="608760" y="1445760"/>
            <a:chExt cx="5165640" cy="1715400"/>
          </a:xfrm>
        </p:grpSpPr>
        <p:sp>
          <p:nvSpPr>
            <p:cNvPr id="1083" name="CustomShape 6"/>
            <p:cNvSpPr/>
            <p:nvPr/>
          </p:nvSpPr>
          <p:spPr>
            <a:xfrm>
              <a:off x="608760" y="3155760"/>
              <a:ext cx="5150520" cy="360"/>
            </a:xfrm>
            <a:custGeom>
              <a:avLst/>
              <a:gdLst/>
              <a:ahLst/>
              <a:cxnLst/>
              <a:rect l="l" t="t" r="r" b="b"/>
              <a:pathLst>
                <a:path w="5151120">
                  <a:moveTo>
                    <a:pt x="0" y="0"/>
                  </a:moveTo>
                  <a:lnTo>
                    <a:pt x="5150547"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084" name="CustomShape 7"/>
            <p:cNvSpPr/>
            <p:nvPr/>
          </p:nvSpPr>
          <p:spPr>
            <a:xfrm>
              <a:off x="5764320" y="3160800"/>
              <a:ext cx="10080" cy="360"/>
            </a:xfrm>
            <a:custGeom>
              <a:avLst/>
              <a:gdLst/>
              <a:ahLst/>
              <a:cxnLst/>
              <a:rect l="l" t="t" r="r" b="b"/>
              <a:pathLst>
                <a:path w="10795">
                  <a:moveTo>
                    <a:pt x="0" y="0"/>
                  </a:moveTo>
                  <a:lnTo>
                    <a:pt x="10373"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085" name="CustomShape 8"/>
            <p:cNvSpPr/>
            <p:nvPr/>
          </p:nvSpPr>
          <p:spPr>
            <a:xfrm>
              <a:off x="5759640" y="1445760"/>
              <a:ext cx="360" cy="1710000"/>
            </a:xfrm>
            <a:custGeom>
              <a:avLst/>
              <a:gdLst/>
              <a:ahLst/>
              <a:cxnLst/>
              <a:rect l="l" t="t" r="r" b="b"/>
              <a:pathLst>
                <a:path h="1710689">
                  <a:moveTo>
                    <a:pt x="0" y="1710077"/>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086" name="CustomShape 9"/>
            <p:cNvSpPr/>
            <p:nvPr/>
          </p:nvSpPr>
          <p:spPr>
            <a:xfrm>
              <a:off x="5764320" y="1450440"/>
              <a:ext cx="10080" cy="360"/>
            </a:xfrm>
            <a:custGeom>
              <a:avLst/>
              <a:gdLst/>
              <a:ahLst/>
              <a:cxnLst/>
              <a:rect l="l" t="t" r="r" b="b"/>
              <a:pathLst>
                <a:path w="10795">
                  <a:moveTo>
                    <a:pt x="0" y="0"/>
                  </a:moveTo>
                  <a:lnTo>
                    <a:pt x="10373"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087" name="CustomShape 10"/>
            <p:cNvSpPr/>
            <p:nvPr/>
          </p:nvSpPr>
          <p:spPr>
            <a:xfrm>
              <a:off x="608760" y="1445760"/>
              <a:ext cx="360" cy="1710000"/>
            </a:xfrm>
            <a:custGeom>
              <a:avLst/>
              <a:gdLst/>
              <a:ahLst/>
              <a:cxnLst/>
              <a:rect l="l" t="t" r="r" b="b"/>
              <a:pathLst>
                <a:path h="1710689">
                  <a:moveTo>
                    <a:pt x="0" y="1710077"/>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088" name="CustomShape 11"/>
            <p:cNvSpPr/>
            <p:nvPr/>
          </p:nvSpPr>
          <p:spPr>
            <a:xfrm>
              <a:off x="613800" y="1450440"/>
              <a:ext cx="9360" cy="360"/>
            </a:xfrm>
            <a:custGeom>
              <a:avLst/>
              <a:gdLst/>
              <a:ahLst/>
              <a:cxnLst/>
              <a:rect l="l" t="t" r="r" b="b"/>
              <a:pathLst>
                <a:path w="10159">
                  <a:moveTo>
                    <a:pt x="0" y="0"/>
                  </a:moveTo>
                  <a:lnTo>
                    <a:pt x="9885"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089" name="CustomShape 12"/>
            <p:cNvSpPr/>
            <p:nvPr/>
          </p:nvSpPr>
          <p:spPr>
            <a:xfrm>
              <a:off x="608760" y="3155760"/>
              <a:ext cx="5150520" cy="360"/>
            </a:xfrm>
            <a:custGeom>
              <a:avLst/>
              <a:gdLst/>
              <a:ahLst/>
              <a:cxnLst/>
              <a:rect l="l" t="t" r="r" b="b"/>
              <a:pathLst>
                <a:path w="5151120">
                  <a:moveTo>
                    <a:pt x="0" y="0"/>
                  </a:moveTo>
                  <a:lnTo>
                    <a:pt x="5150547"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090" name="CustomShape 13"/>
            <p:cNvSpPr/>
            <p:nvPr/>
          </p:nvSpPr>
          <p:spPr>
            <a:xfrm>
              <a:off x="5764320" y="3160800"/>
              <a:ext cx="10080" cy="360"/>
            </a:xfrm>
            <a:custGeom>
              <a:avLst/>
              <a:gdLst/>
              <a:ahLst/>
              <a:cxnLst/>
              <a:rect l="l" t="t" r="r" b="b"/>
              <a:pathLst>
                <a:path w="10795">
                  <a:moveTo>
                    <a:pt x="0" y="0"/>
                  </a:moveTo>
                  <a:lnTo>
                    <a:pt x="10373"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091" name="CustomShape 14"/>
            <p:cNvSpPr/>
            <p:nvPr/>
          </p:nvSpPr>
          <p:spPr>
            <a:xfrm>
              <a:off x="608760" y="1445760"/>
              <a:ext cx="360" cy="1710000"/>
            </a:xfrm>
            <a:custGeom>
              <a:avLst/>
              <a:gdLst/>
              <a:ahLst/>
              <a:cxnLst/>
              <a:rect l="l" t="t" r="r" b="b"/>
              <a:pathLst>
                <a:path h="1710689">
                  <a:moveTo>
                    <a:pt x="0" y="1710077"/>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092" name="CustomShape 15"/>
            <p:cNvSpPr/>
            <p:nvPr/>
          </p:nvSpPr>
          <p:spPr>
            <a:xfrm>
              <a:off x="613800" y="1450440"/>
              <a:ext cx="9360" cy="360"/>
            </a:xfrm>
            <a:custGeom>
              <a:avLst/>
              <a:gdLst/>
              <a:ahLst/>
              <a:cxnLst/>
              <a:rect l="l" t="t" r="r" b="b"/>
              <a:pathLst>
                <a:path w="10159">
                  <a:moveTo>
                    <a:pt x="0" y="0"/>
                  </a:moveTo>
                  <a:lnTo>
                    <a:pt x="9885"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093" name="CustomShape 16"/>
            <p:cNvSpPr/>
            <p:nvPr/>
          </p:nvSpPr>
          <p:spPr>
            <a:xfrm>
              <a:off x="608760" y="3094560"/>
              <a:ext cx="360" cy="60840"/>
            </a:xfrm>
            <a:custGeom>
              <a:avLst/>
              <a:gdLst/>
              <a:ahLst/>
              <a:cxnLst/>
              <a:rect l="l" t="t" r="r" b="b"/>
              <a:pathLst>
                <a:path h="61594">
                  <a:moveTo>
                    <a:pt x="0" y="61302"/>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094" name="CustomShape 17"/>
            <p:cNvSpPr/>
            <p:nvPr/>
          </p:nvSpPr>
          <p:spPr>
            <a:xfrm>
              <a:off x="613800" y="3099600"/>
              <a:ext cx="9360" cy="360"/>
            </a:xfrm>
            <a:custGeom>
              <a:avLst/>
              <a:gdLst/>
              <a:ahLst/>
              <a:cxnLst/>
              <a:rect l="l" t="t" r="r" b="b"/>
              <a:pathLst>
                <a:path w="10159">
                  <a:moveTo>
                    <a:pt x="0" y="0"/>
                  </a:moveTo>
                  <a:lnTo>
                    <a:pt x="9885"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095" name="CustomShape 18"/>
            <p:cNvSpPr/>
            <p:nvPr/>
          </p:nvSpPr>
          <p:spPr>
            <a:xfrm>
              <a:off x="608760" y="1445760"/>
              <a:ext cx="360" cy="50760"/>
            </a:xfrm>
            <a:custGeom>
              <a:avLst/>
              <a:gdLst/>
              <a:ahLst/>
              <a:cxnLst/>
              <a:rect l="l" t="t" r="r" b="b"/>
              <a:pathLst>
                <a:path h="51434">
                  <a:moveTo>
                    <a:pt x="0" y="0"/>
                  </a:moveTo>
                  <a:lnTo>
                    <a:pt x="0" y="51238"/>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096" name="CustomShape 19"/>
            <p:cNvSpPr/>
            <p:nvPr/>
          </p:nvSpPr>
          <p:spPr>
            <a:xfrm>
              <a:off x="613800" y="1501920"/>
              <a:ext cx="9360" cy="360"/>
            </a:xfrm>
            <a:custGeom>
              <a:avLst/>
              <a:gdLst/>
              <a:ahLst/>
              <a:cxnLst/>
              <a:rect l="l" t="t" r="r" b="b"/>
              <a:pathLst>
                <a:path w="10159">
                  <a:moveTo>
                    <a:pt x="0" y="0"/>
                  </a:moveTo>
                  <a:lnTo>
                    <a:pt x="9885" y="0"/>
                  </a:lnTo>
                </a:path>
              </a:pathLst>
            </a:custGeom>
            <a:noFill/>
            <a:ln w="10440">
              <a:solidFill>
                <a:srgbClr val="000000"/>
              </a:solidFill>
              <a:round/>
            </a:ln>
          </p:spPr>
          <p:style>
            <a:lnRef idx="0">
              <a:scrgbClr r="0" g="0" b="0"/>
            </a:lnRef>
            <a:fillRef idx="0">
              <a:scrgbClr r="0" g="0" b="0"/>
            </a:fillRef>
            <a:effectRef idx="0">
              <a:scrgbClr r="0" g="0" b="0"/>
            </a:effectRef>
            <a:fontRef idx="minor"/>
          </p:style>
        </p:sp>
      </p:grpSp>
      <p:sp>
        <p:nvSpPr>
          <p:cNvPr id="1097" name="CustomShape 20"/>
          <p:cNvSpPr/>
          <p:nvPr/>
        </p:nvSpPr>
        <p:spPr>
          <a:xfrm>
            <a:off x="740160" y="3173760"/>
            <a:ext cx="155040" cy="208080"/>
          </a:xfrm>
          <a:prstGeom prst="rect">
            <a:avLst/>
          </a:prstGeom>
          <a:noFill/>
          <a:ln>
            <a:noFill/>
          </a:ln>
        </p:spPr>
        <p:style>
          <a:lnRef idx="0">
            <a:scrgbClr r="0" g="0" b="0"/>
          </a:lnRef>
          <a:fillRef idx="0">
            <a:scrgbClr r="0" g="0" b="0"/>
          </a:fillRef>
          <a:effectRef idx="0">
            <a:scrgbClr r="0" g="0" b="0"/>
          </a:effectRef>
          <a:fontRef idx="minor"/>
        </p:style>
        <p:txBody>
          <a:bodyPr lIns="0" tIns="17640" rIns="0" bIns="0"/>
          <a:lstStyle/>
          <a:p>
            <a:pPr marL="12600">
              <a:lnSpc>
                <a:spcPct val="100000"/>
              </a:lnSpc>
              <a:spcBef>
                <a:spcPts val="139"/>
              </a:spcBef>
            </a:pPr>
            <a:r>
              <a:rPr lang="en-US" sz="1250" b="0" strike="noStrike" spc="15">
                <a:solidFill>
                  <a:srgbClr val="000000"/>
                </a:solidFill>
                <a:latin typeface="Arial"/>
                <a:ea typeface="DejaVu Sans"/>
              </a:rPr>
              <a:t>0</a:t>
            </a:r>
            <a:endParaRPr lang="en-US" sz="1250" b="0" strike="noStrike" spc="-1">
              <a:latin typeface="Arial"/>
            </a:endParaRPr>
          </a:p>
        </p:txBody>
      </p:sp>
      <p:grpSp>
        <p:nvGrpSpPr>
          <p:cNvPr id="1098" name="Group 21"/>
          <p:cNvGrpSpPr/>
          <p:nvPr/>
        </p:nvGrpSpPr>
        <p:grpSpPr>
          <a:xfrm>
            <a:off x="811680" y="1445760"/>
            <a:ext cx="6887520" cy="1715400"/>
            <a:chOff x="608760" y="1445760"/>
            <a:chExt cx="5165640" cy="1715400"/>
          </a:xfrm>
        </p:grpSpPr>
        <p:sp>
          <p:nvSpPr>
            <p:cNvPr id="1099" name="CustomShape 22"/>
            <p:cNvSpPr/>
            <p:nvPr/>
          </p:nvSpPr>
          <p:spPr>
            <a:xfrm>
              <a:off x="1888560" y="3094560"/>
              <a:ext cx="360" cy="60840"/>
            </a:xfrm>
            <a:custGeom>
              <a:avLst/>
              <a:gdLst/>
              <a:ahLst/>
              <a:cxnLst/>
              <a:rect l="l" t="t" r="r" b="b"/>
              <a:pathLst>
                <a:path h="61594">
                  <a:moveTo>
                    <a:pt x="0" y="61302"/>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100" name="CustomShape 23"/>
            <p:cNvSpPr/>
            <p:nvPr/>
          </p:nvSpPr>
          <p:spPr>
            <a:xfrm>
              <a:off x="1893600" y="3099600"/>
              <a:ext cx="10080" cy="360"/>
            </a:xfrm>
            <a:custGeom>
              <a:avLst/>
              <a:gdLst/>
              <a:ahLst/>
              <a:cxnLst/>
              <a:rect l="l" t="t" r="r" b="b"/>
              <a:pathLst>
                <a:path w="10794">
                  <a:moveTo>
                    <a:pt x="0" y="0"/>
                  </a:moveTo>
                  <a:lnTo>
                    <a:pt x="10221"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101" name="CustomShape 24"/>
            <p:cNvSpPr/>
            <p:nvPr/>
          </p:nvSpPr>
          <p:spPr>
            <a:xfrm>
              <a:off x="1888560" y="1445760"/>
              <a:ext cx="360" cy="50760"/>
            </a:xfrm>
            <a:custGeom>
              <a:avLst/>
              <a:gdLst/>
              <a:ahLst/>
              <a:cxnLst/>
              <a:rect l="l" t="t" r="r" b="b"/>
              <a:pathLst>
                <a:path h="51434">
                  <a:moveTo>
                    <a:pt x="0" y="0"/>
                  </a:moveTo>
                  <a:lnTo>
                    <a:pt x="0" y="51238"/>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102" name="CustomShape 25"/>
            <p:cNvSpPr/>
            <p:nvPr/>
          </p:nvSpPr>
          <p:spPr>
            <a:xfrm>
              <a:off x="1893600" y="1501920"/>
              <a:ext cx="10080" cy="360"/>
            </a:xfrm>
            <a:custGeom>
              <a:avLst/>
              <a:gdLst/>
              <a:ahLst/>
              <a:cxnLst/>
              <a:rect l="l" t="t" r="r" b="b"/>
              <a:pathLst>
                <a:path w="10794">
                  <a:moveTo>
                    <a:pt x="0" y="0"/>
                  </a:moveTo>
                  <a:lnTo>
                    <a:pt x="10221"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103" name="CustomShape 26"/>
            <p:cNvSpPr/>
            <p:nvPr/>
          </p:nvSpPr>
          <p:spPr>
            <a:xfrm>
              <a:off x="3178800" y="3094560"/>
              <a:ext cx="360" cy="60840"/>
            </a:xfrm>
            <a:custGeom>
              <a:avLst/>
              <a:gdLst/>
              <a:ahLst/>
              <a:cxnLst/>
              <a:rect l="l" t="t" r="r" b="b"/>
              <a:pathLst>
                <a:path h="61594">
                  <a:moveTo>
                    <a:pt x="0" y="61302"/>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104" name="CustomShape 27"/>
            <p:cNvSpPr/>
            <p:nvPr/>
          </p:nvSpPr>
          <p:spPr>
            <a:xfrm>
              <a:off x="3183840" y="3099600"/>
              <a:ext cx="10080" cy="360"/>
            </a:xfrm>
            <a:custGeom>
              <a:avLst/>
              <a:gdLst/>
              <a:ahLst/>
              <a:cxnLst/>
              <a:rect l="l" t="t" r="r" b="b"/>
              <a:pathLst>
                <a:path w="10794">
                  <a:moveTo>
                    <a:pt x="0" y="0"/>
                  </a:moveTo>
                  <a:lnTo>
                    <a:pt x="10221"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105" name="CustomShape 28"/>
            <p:cNvSpPr/>
            <p:nvPr/>
          </p:nvSpPr>
          <p:spPr>
            <a:xfrm>
              <a:off x="3178800" y="1445760"/>
              <a:ext cx="360" cy="50760"/>
            </a:xfrm>
            <a:custGeom>
              <a:avLst/>
              <a:gdLst/>
              <a:ahLst/>
              <a:cxnLst/>
              <a:rect l="l" t="t" r="r" b="b"/>
              <a:pathLst>
                <a:path h="51434">
                  <a:moveTo>
                    <a:pt x="0" y="0"/>
                  </a:moveTo>
                  <a:lnTo>
                    <a:pt x="0" y="51238"/>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106" name="CustomShape 29"/>
            <p:cNvSpPr/>
            <p:nvPr/>
          </p:nvSpPr>
          <p:spPr>
            <a:xfrm>
              <a:off x="3183840" y="1501920"/>
              <a:ext cx="10080" cy="360"/>
            </a:xfrm>
            <a:custGeom>
              <a:avLst/>
              <a:gdLst/>
              <a:ahLst/>
              <a:cxnLst/>
              <a:rect l="l" t="t" r="r" b="b"/>
              <a:pathLst>
                <a:path w="10794">
                  <a:moveTo>
                    <a:pt x="0" y="0"/>
                  </a:moveTo>
                  <a:lnTo>
                    <a:pt x="10221"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107" name="CustomShape 30"/>
            <p:cNvSpPr/>
            <p:nvPr/>
          </p:nvSpPr>
          <p:spPr>
            <a:xfrm>
              <a:off x="4469040" y="3094560"/>
              <a:ext cx="360" cy="60840"/>
            </a:xfrm>
            <a:custGeom>
              <a:avLst/>
              <a:gdLst/>
              <a:ahLst/>
              <a:cxnLst/>
              <a:rect l="l" t="t" r="r" b="b"/>
              <a:pathLst>
                <a:path h="61594">
                  <a:moveTo>
                    <a:pt x="0" y="61302"/>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108" name="CustomShape 31"/>
            <p:cNvSpPr/>
            <p:nvPr/>
          </p:nvSpPr>
          <p:spPr>
            <a:xfrm>
              <a:off x="4474080" y="3099600"/>
              <a:ext cx="10080" cy="360"/>
            </a:xfrm>
            <a:custGeom>
              <a:avLst/>
              <a:gdLst/>
              <a:ahLst/>
              <a:cxnLst/>
              <a:rect l="l" t="t" r="r" b="b"/>
              <a:pathLst>
                <a:path w="10795">
                  <a:moveTo>
                    <a:pt x="0" y="0"/>
                  </a:moveTo>
                  <a:lnTo>
                    <a:pt x="10221"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109" name="CustomShape 32"/>
            <p:cNvSpPr/>
            <p:nvPr/>
          </p:nvSpPr>
          <p:spPr>
            <a:xfrm>
              <a:off x="4469040" y="1445760"/>
              <a:ext cx="360" cy="50760"/>
            </a:xfrm>
            <a:custGeom>
              <a:avLst/>
              <a:gdLst/>
              <a:ahLst/>
              <a:cxnLst/>
              <a:rect l="l" t="t" r="r" b="b"/>
              <a:pathLst>
                <a:path h="51434">
                  <a:moveTo>
                    <a:pt x="0" y="0"/>
                  </a:moveTo>
                  <a:lnTo>
                    <a:pt x="0" y="51238"/>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110" name="CustomShape 33"/>
            <p:cNvSpPr/>
            <p:nvPr/>
          </p:nvSpPr>
          <p:spPr>
            <a:xfrm>
              <a:off x="4474080" y="1501920"/>
              <a:ext cx="10080" cy="360"/>
            </a:xfrm>
            <a:custGeom>
              <a:avLst/>
              <a:gdLst/>
              <a:ahLst/>
              <a:cxnLst/>
              <a:rect l="l" t="t" r="r" b="b"/>
              <a:pathLst>
                <a:path w="10795">
                  <a:moveTo>
                    <a:pt x="0" y="0"/>
                  </a:moveTo>
                  <a:lnTo>
                    <a:pt x="10221"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111" name="CustomShape 34"/>
            <p:cNvSpPr/>
            <p:nvPr/>
          </p:nvSpPr>
          <p:spPr>
            <a:xfrm>
              <a:off x="5759640" y="3094560"/>
              <a:ext cx="360" cy="60840"/>
            </a:xfrm>
            <a:custGeom>
              <a:avLst/>
              <a:gdLst/>
              <a:ahLst/>
              <a:cxnLst/>
              <a:rect l="l" t="t" r="r" b="b"/>
              <a:pathLst>
                <a:path h="61594">
                  <a:moveTo>
                    <a:pt x="0" y="61302"/>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112" name="CustomShape 35"/>
            <p:cNvSpPr/>
            <p:nvPr/>
          </p:nvSpPr>
          <p:spPr>
            <a:xfrm>
              <a:off x="5764320" y="3099600"/>
              <a:ext cx="10080" cy="360"/>
            </a:xfrm>
            <a:custGeom>
              <a:avLst/>
              <a:gdLst/>
              <a:ahLst/>
              <a:cxnLst/>
              <a:rect l="l" t="t" r="r" b="b"/>
              <a:pathLst>
                <a:path w="10795">
                  <a:moveTo>
                    <a:pt x="0" y="0"/>
                  </a:moveTo>
                  <a:lnTo>
                    <a:pt x="10373"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113" name="CustomShape 36"/>
            <p:cNvSpPr/>
            <p:nvPr/>
          </p:nvSpPr>
          <p:spPr>
            <a:xfrm>
              <a:off x="5759640" y="1445760"/>
              <a:ext cx="360" cy="50760"/>
            </a:xfrm>
            <a:custGeom>
              <a:avLst/>
              <a:gdLst/>
              <a:ahLst/>
              <a:cxnLst/>
              <a:rect l="l" t="t" r="r" b="b"/>
              <a:pathLst>
                <a:path h="51434">
                  <a:moveTo>
                    <a:pt x="0" y="0"/>
                  </a:moveTo>
                  <a:lnTo>
                    <a:pt x="0" y="51238"/>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114" name="CustomShape 37"/>
            <p:cNvSpPr/>
            <p:nvPr/>
          </p:nvSpPr>
          <p:spPr>
            <a:xfrm>
              <a:off x="5764320" y="1501920"/>
              <a:ext cx="10080" cy="360"/>
            </a:xfrm>
            <a:custGeom>
              <a:avLst/>
              <a:gdLst/>
              <a:ahLst/>
              <a:cxnLst/>
              <a:rect l="l" t="t" r="r" b="b"/>
              <a:pathLst>
                <a:path w="10795">
                  <a:moveTo>
                    <a:pt x="0" y="0"/>
                  </a:moveTo>
                  <a:lnTo>
                    <a:pt x="10373"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115" name="CustomShape 38"/>
            <p:cNvSpPr/>
            <p:nvPr/>
          </p:nvSpPr>
          <p:spPr>
            <a:xfrm>
              <a:off x="608760" y="3155760"/>
              <a:ext cx="50760" cy="360"/>
            </a:xfrm>
            <a:custGeom>
              <a:avLst/>
              <a:gdLst/>
              <a:ahLst/>
              <a:cxnLst/>
              <a:rect l="l" t="t" r="r" b="b"/>
              <a:pathLst>
                <a:path w="51434">
                  <a:moveTo>
                    <a:pt x="0" y="0"/>
                  </a:moveTo>
                  <a:lnTo>
                    <a:pt x="50938"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116" name="CustomShape 39"/>
            <p:cNvSpPr/>
            <p:nvPr/>
          </p:nvSpPr>
          <p:spPr>
            <a:xfrm>
              <a:off x="664920" y="3160800"/>
              <a:ext cx="10080" cy="360"/>
            </a:xfrm>
            <a:custGeom>
              <a:avLst/>
              <a:gdLst/>
              <a:ahLst/>
              <a:cxnLst/>
              <a:rect l="l" t="t" r="r" b="b"/>
              <a:pathLst>
                <a:path w="10795">
                  <a:moveTo>
                    <a:pt x="0" y="0"/>
                  </a:moveTo>
                  <a:lnTo>
                    <a:pt x="10267"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117" name="CustomShape 40"/>
            <p:cNvSpPr/>
            <p:nvPr/>
          </p:nvSpPr>
          <p:spPr>
            <a:xfrm>
              <a:off x="5697720" y="3155760"/>
              <a:ext cx="61560" cy="360"/>
            </a:xfrm>
            <a:custGeom>
              <a:avLst/>
              <a:gdLst/>
              <a:ahLst/>
              <a:cxnLst/>
              <a:rect l="l" t="t" r="r" b="b"/>
              <a:pathLst>
                <a:path w="62229">
                  <a:moveTo>
                    <a:pt x="61632" y="0"/>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118" name="CustomShape 41"/>
            <p:cNvSpPr/>
            <p:nvPr/>
          </p:nvSpPr>
          <p:spPr>
            <a:xfrm>
              <a:off x="5702760" y="3160800"/>
              <a:ext cx="10080" cy="360"/>
            </a:xfrm>
            <a:custGeom>
              <a:avLst/>
              <a:gdLst/>
              <a:ahLst/>
              <a:cxnLst/>
              <a:rect l="l" t="t" r="r" b="b"/>
              <a:pathLst>
                <a:path w="10795">
                  <a:moveTo>
                    <a:pt x="0" y="0"/>
                  </a:moveTo>
                  <a:lnTo>
                    <a:pt x="10221" y="0"/>
                  </a:lnTo>
                </a:path>
              </a:pathLst>
            </a:custGeom>
            <a:noFill/>
            <a:ln w="10440">
              <a:solidFill>
                <a:srgbClr val="000000"/>
              </a:solidFill>
              <a:round/>
            </a:ln>
          </p:spPr>
          <p:style>
            <a:lnRef idx="0">
              <a:scrgbClr r="0" g="0" b="0"/>
            </a:lnRef>
            <a:fillRef idx="0">
              <a:scrgbClr r="0" g="0" b="0"/>
            </a:fillRef>
            <a:effectRef idx="0">
              <a:scrgbClr r="0" g="0" b="0"/>
            </a:effectRef>
            <a:fontRef idx="minor"/>
          </p:style>
        </p:sp>
      </p:grpSp>
      <p:sp>
        <p:nvSpPr>
          <p:cNvPr id="1119" name="CustomShape 42"/>
          <p:cNvSpPr/>
          <p:nvPr/>
        </p:nvSpPr>
        <p:spPr>
          <a:xfrm>
            <a:off x="2351040" y="3173760"/>
            <a:ext cx="345120" cy="208080"/>
          </a:xfrm>
          <a:prstGeom prst="rect">
            <a:avLst/>
          </a:prstGeom>
          <a:noFill/>
          <a:ln>
            <a:noFill/>
          </a:ln>
        </p:spPr>
        <p:style>
          <a:lnRef idx="0">
            <a:scrgbClr r="0" g="0" b="0"/>
          </a:lnRef>
          <a:fillRef idx="0">
            <a:scrgbClr r="0" g="0" b="0"/>
          </a:fillRef>
          <a:effectRef idx="0">
            <a:scrgbClr r="0" g="0" b="0"/>
          </a:effectRef>
          <a:fontRef idx="minor"/>
        </p:style>
        <p:txBody>
          <a:bodyPr lIns="0" tIns="17640" rIns="0" bIns="0"/>
          <a:lstStyle/>
          <a:p>
            <a:pPr marL="12600">
              <a:lnSpc>
                <a:spcPct val="100000"/>
              </a:lnSpc>
              <a:spcBef>
                <a:spcPts val="139"/>
              </a:spcBef>
            </a:pPr>
            <a:r>
              <a:rPr lang="en-US" sz="1250" b="0" strike="noStrike" spc="21">
                <a:solidFill>
                  <a:srgbClr val="000000"/>
                </a:solidFill>
                <a:latin typeface="Arial"/>
                <a:ea typeface="DejaVu Sans"/>
              </a:rPr>
              <a:t>0</a:t>
            </a:r>
            <a:r>
              <a:rPr lang="en-US" sz="1250" b="0" strike="noStrike" spc="46">
                <a:solidFill>
                  <a:srgbClr val="000000"/>
                </a:solidFill>
                <a:latin typeface="Arial"/>
                <a:ea typeface="DejaVu Sans"/>
              </a:rPr>
              <a:t>.</a:t>
            </a:r>
            <a:r>
              <a:rPr lang="en-US" sz="1250" b="0" strike="noStrike" spc="15">
                <a:solidFill>
                  <a:srgbClr val="000000"/>
                </a:solidFill>
                <a:latin typeface="Arial"/>
                <a:ea typeface="DejaVu Sans"/>
              </a:rPr>
              <a:t>5</a:t>
            </a:r>
            <a:endParaRPr lang="en-US" sz="1250" b="0" strike="noStrike" spc="-1">
              <a:latin typeface="Arial"/>
            </a:endParaRPr>
          </a:p>
        </p:txBody>
      </p:sp>
      <p:sp>
        <p:nvSpPr>
          <p:cNvPr id="1120" name="CustomShape 43"/>
          <p:cNvSpPr/>
          <p:nvPr/>
        </p:nvSpPr>
        <p:spPr>
          <a:xfrm>
            <a:off x="4166880" y="3173760"/>
            <a:ext cx="155040" cy="208080"/>
          </a:xfrm>
          <a:prstGeom prst="rect">
            <a:avLst/>
          </a:prstGeom>
          <a:noFill/>
          <a:ln>
            <a:noFill/>
          </a:ln>
        </p:spPr>
        <p:style>
          <a:lnRef idx="0">
            <a:scrgbClr r="0" g="0" b="0"/>
          </a:lnRef>
          <a:fillRef idx="0">
            <a:scrgbClr r="0" g="0" b="0"/>
          </a:fillRef>
          <a:effectRef idx="0">
            <a:scrgbClr r="0" g="0" b="0"/>
          </a:effectRef>
          <a:fontRef idx="minor"/>
        </p:style>
        <p:txBody>
          <a:bodyPr lIns="0" tIns="17640" rIns="0" bIns="0"/>
          <a:lstStyle/>
          <a:p>
            <a:pPr marL="12600">
              <a:lnSpc>
                <a:spcPct val="100000"/>
              </a:lnSpc>
              <a:spcBef>
                <a:spcPts val="139"/>
              </a:spcBef>
            </a:pPr>
            <a:r>
              <a:rPr lang="en-US" sz="1250" b="0" strike="noStrike" spc="15">
                <a:solidFill>
                  <a:srgbClr val="000000"/>
                </a:solidFill>
                <a:latin typeface="Arial"/>
                <a:ea typeface="DejaVu Sans"/>
              </a:rPr>
              <a:t>1</a:t>
            </a:r>
            <a:endParaRPr lang="en-US" sz="1250" b="0" strike="noStrike" spc="-1">
              <a:latin typeface="Arial"/>
            </a:endParaRPr>
          </a:p>
        </p:txBody>
      </p:sp>
      <p:sp>
        <p:nvSpPr>
          <p:cNvPr id="1121" name="CustomShape 44"/>
          <p:cNvSpPr/>
          <p:nvPr/>
        </p:nvSpPr>
        <p:spPr>
          <a:xfrm>
            <a:off x="5792160" y="3173760"/>
            <a:ext cx="345120" cy="208080"/>
          </a:xfrm>
          <a:prstGeom prst="rect">
            <a:avLst/>
          </a:prstGeom>
          <a:noFill/>
          <a:ln>
            <a:noFill/>
          </a:ln>
        </p:spPr>
        <p:style>
          <a:lnRef idx="0">
            <a:scrgbClr r="0" g="0" b="0"/>
          </a:lnRef>
          <a:fillRef idx="0">
            <a:scrgbClr r="0" g="0" b="0"/>
          </a:fillRef>
          <a:effectRef idx="0">
            <a:scrgbClr r="0" g="0" b="0"/>
          </a:effectRef>
          <a:fontRef idx="minor"/>
        </p:style>
        <p:txBody>
          <a:bodyPr lIns="0" tIns="17640" rIns="0" bIns="0"/>
          <a:lstStyle/>
          <a:p>
            <a:pPr marL="12600">
              <a:lnSpc>
                <a:spcPct val="100000"/>
              </a:lnSpc>
              <a:spcBef>
                <a:spcPts val="139"/>
              </a:spcBef>
            </a:pPr>
            <a:r>
              <a:rPr lang="en-US" sz="1250" b="0" strike="noStrike" spc="21">
                <a:solidFill>
                  <a:srgbClr val="000000"/>
                </a:solidFill>
                <a:latin typeface="Arial"/>
                <a:ea typeface="DejaVu Sans"/>
              </a:rPr>
              <a:t>1</a:t>
            </a:r>
            <a:r>
              <a:rPr lang="en-US" sz="1250" b="0" strike="noStrike" spc="46">
                <a:solidFill>
                  <a:srgbClr val="000000"/>
                </a:solidFill>
                <a:latin typeface="Arial"/>
                <a:ea typeface="DejaVu Sans"/>
              </a:rPr>
              <a:t>.</a:t>
            </a:r>
            <a:r>
              <a:rPr lang="en-US" sz="1250" b="0" strike="noStrike" spc="15">
                <a:solidFill>
                  <a:srgbClr val="000000"/>
                </a:solidFill>
                <a:latin typeface="Arial"/>
                <a:ea typeface="DejaVu Sans"/>
              </a:rPr>
              <a:t>5</a:t>
            </a:r>
            <a:endParaRPr lang="en-US" sz="1250" b="0" strike="noStrike" spc="-1">
              <a:latin typeface="Arial"/>
            </a:endParaRPr>
          </a:p>
        </p:txBody>
      </p:sp>
      <p:sp>
        <p:nvSpPr>
          <p:cNvPr id="1122" name="CustomShape 45"/>
          <p:cNvSpPr/>
          <p:nvPr/>
        </p:nvSpPr>
        <p:spPr>
          <a:xfrm>
            <a:off x="7607520" y="3173760"/>
            <a:ext cx="155040" cy="208080"/>
          </a:xfrm>
          <a:prstGeom prst="rect">
            <a:avLst/>
          </a:prstGeom>
          <a:noFill/>
          <a:ln>
            <a:noFill/>
          </a:ln>
        </p:spPr>
        <p:style>
          <a:lnRef idx="0">
            <a:scrgbClr r="0" g="0" b="0"/>
          </a:lnRef>
          <a:fillRef idx="0">
            <a:scrgbClr r="0" g="0" b="0"/>
          </a:fillRef>
          <a:effectRef idx="0">
            <a:scrgbClr r="0" g="0" b="0"/>
          </a:effectRef>
          <a:fontRef idx="minor"/>
        </p:style>
        <p:txBody>
          <a:bodyPr lIns="0" tIns="17640" rIns="0" bIns="0"/>
          <a:lstStyle/>
          <a:p>
            <a:pPr marL="12600">
              <a:lnSpc>
                <a:spcPct val="100000"/>
              </a:lnSpc>
              <a:spcBef>
                <a:spcPts val="139"/>
              </a:spcBef>
            </a:pPr>
            <a:r>
              <a:rPr lang="en-US" sz="1250" b="0" strike="noStrike" spc="15">
                <a:solidFill>
                  <a:srgbClr val="000000"/>
                </a:solidFill>
                <a:latin typeface="Arial"/>
                <a:ea typeface="DejaVu Sans"/>
              </a:rPr>
              <a:t>2</a:t>
            </a:r>
            <a:endParaRPr lang="en-US" sz="1250" b="0" strike="noStrike" spc="-1">
              <a:latin typeface="Arial"/>
            </a:endParaRPr>
          </a:p>
        </p:txBody>
      </p:sp>
      <p:sp>
        <p:nvSpPr>
          <p:cNvPr id="1123" name="CustomShape 46"/>
          <p:cNvSpPr/>
          <p:nvPr/>
        </p:nvSpPr>
        <p:spPr>
          <a:xfrm>
            <a:off x="535680" y="3040560"/>
            <a:ext cx="246240" cy="208080"/>
          </a:xfrm>
          <a:prstGeom prst="rect">
            <a:avLst/>
          </a:prstGeom>
          <a:noFill/>
          <a:ln>
            <a:noFill/>
          </a:ln>
        </p:spPr>
        <p:style>
          <a:lnRef idx="0">
            <a:scrgbClr r="0" g="0" b="0"/>
          </a:lnRef>
          <a:fillRef idx="0">
            <a:scrgbClr r="0" g="0" b="0"/>
          </a:fillRef>
          <a:effectRef idx="0">
            <a:scrgbClr r="0" g="0" b="0"/>
          </a:effectRef>
          <a:fontRef idx="minor"/>
        </p:style>
        <p:txBody>
          <a:bodyPr lIns="0" tIns="17640" rIns="0" bIns="0"/>
          <a:lstStyle/>
          <a:p>
            <a:pPr marL="12600">
              <a:lnSpc>
                <a:spcPct val="100000"/>
              </a:lnSpc>
              <a:spcBef>
                <a:spcPts val="139"/>
              </a:spcBef>
            </a:pPr>
            <a:r>
              <a:rPr lang="en-US" sz="1250" b="0" strike="noStrike" spc="66">
                <a:solidFill>
                  <a:srgbClr val="000000"/>
                </a:solidFill>
                <a:latin typeface="Arial"/>
                <a:ea typeface="DejaVu Sans"/>
              </a:rPr>
              <a:t>-1</a:t>
            </a:r>
            <a:endParaRPr lang="en-US" sz="1250" b="0" strike="noStrike" spc="-1">
              <a:latin typeface="Arial"/>
            </a:endParaRPr>
          </a:p>
        </p:txBody>
      </p:sp>
      <p:grpSp>
        <p:nvGrpSpPr>
          <p:cNvPr id="1124" name="Group 47"/>
          <p:cNvGrpSpPr/>
          <p:nvPr/>
        </p:nvGrpSpPr>
        <p:grpSpPr>
          <a:xfrm>
            <a:off x="811680" y="1865520"/>
            <a:ext cx="6867360" cy="865800"/>
            <a:chOff x="608760" y="1865520"/>
            <a:chExt cx="5150520" cy="865800"/>
          </a:xfrm>
        </p:grpSpPr>
        <p:sp>
          <p:nvSpPr>
            <p:cNvPr id="1125" name="CustomShape 48"/>
            <p:cNvSpPr/>
            <p:nvPr/>
          </p:nvSpPr>
          <p:spPr>
            <a:xfrm>
              <a:off x="608760" y="2725920"/>
              <a:ext cx="50760" cy="360"/>
            </a:xfrm>
            <a:custGeom>
              <a:avLst/>
              <a:gdLst/>
              <a:ahLst/>
              <a:cxnLst/>
              <a:rect l="l" t="t" r="r" b="b"/>
              <a:pathLst>
                <a:path w="51434">
                  <a:moveTo>
                    <a:pt x="0" y="0"/>
                  </a:moveTo>
                  <a:lnTo>
                    <a:pt x="50938"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126" name="CustomShape 49"/>
            <p:cNvSpPr/>
            <p:nvPr/>
          </p:nvSpPr>
          <p:spPr>
            <a:xfrm>
              <a:off x="664920" y="2730960"/>
              <a:ext cx="10080" cy="360"/>
            </a:xfrm>
            <a:custGeom>
              <a:avLst/>
              <a:gdLst/>
              <a:ahLst/>
              <a:cxnLst/>
              <a:rect l="l" t="t" r="r" b="b"/>
              <a:pathLst>
                <a:path w="10795">
                  <a:moveTo>
                    <a:pt x="0" y="0"/>
                  </a:moveTo>
                  <a:lnTo>
                    <a:pt x="10267"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127" name="CustomShape 50"/>
            <p:cNvSpPr/>
            <p:nvPr/>
          </p:nvSpPr>
          <p:spPr>
            <a:xfrm>
              <a:off x="5697720" y="2725920"/>
              <a:ext cx="61560" cy="360"/>
            </a:xfrm>
            <a:custGeom>
              <a:avLst/>
              <a:gdLst/>
              <a:ahLst/>
              <a:cxnLst/>
              <a:rect l="l" t="t" r="r" b="b"/>
              <a:pathLst>
                <a:path w="62229">
                  <a:moveTo>
                    <a:pt x="61632" y="0"/>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128" name="CustomShape 51"/>
            <p:cNvSpPr/>
            <p:nvPr/>
          </p:nvSpPr>
          <p:spPr>
            <a:xfrm>
              <a:off x="5702760" y="2730960"/>
              <a:ext cx="10080" cy="360"/>
            </a:xfrm>
            <a:custGeom>
              <a:avLst/>
              <a:gdLst/>
              <a:ahLst/>
              <a:cxnLst/>
              <a:rect l="l" t="t" r="r" b="b"/>
              <a:pathLst>
                <a:path w="10795">
                  <a:moveTo>
                    <a:pt x="0" y="0"/>
                  </a:moveTo>
                  <a:lnTo>
                    <a:pt x="10221"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129" name="CustomShape 52"/>
            <p:cNvSpPr/>
            <p:nvPr/>
          </p:nvSpPr>
          <p:spPr>
            <a:xfrm>
              <a:off x="608760" y="2295720"/>
              <a:ext cx="50760" cy="360"/>
            </a:xfrm>
            <a:custGeom>
              <a:avLst/>
              <a:gdLst/>
              <a:ahLst/>
              <a:cxnLst/>
              <a:rect l="l" t="t" r="r" b="b"/>
              <a:pathLst>
                <a:path w="51434">
                  <a:moveTo>
                    <a:pt x="0" y="0"/>
                  </a:moveTo>
                  <a:lnTo>
                    <a:pt x="50938"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130" name="CustomShape 53"/>
            <p:cNvSpPr/>
            <p:nvPr/>
          </p:nvSpPr>
          <p:spPr>
            <a:xfrm>
              <a:off x="664920" y="2300760"/>
              <a:ext cx="10080" cy="360"/>
            </a:xfrm>
            <a:custGeom>
              <a:avLst/>
              <a:gdLst/>
              <a:ahLst/>
              <a:cxnLst/>
              <a:rect l="l" t="t" r="r" b="b"/>
              <a:pathLst>
                <a:path w="10795">
                  <a:moveTo>
                    <a:pt x="0" y="0"/>
                  </a:moveTo>
                  <a:lnTo>
                    <a:pt x="10267"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131" name="CustomShape 54"/>
            <p:cNvSpPr/>
            <p:nvPr/>
          </p:nvSpPr>
          <p:spPr>
            <a:xfrm>
              <a:off x="5697720" y="2295720"/>
              <a:ext cx="61560" cy="360"/>
            </a:xfrm>
            <a:custGeom>
              <a:avLst/>
              <a:gdLst/>
              <a:ahLst/>
              <a:cxnLst/>
              <a:rect l="l" t="t" r="r" b="b"/>
              <a:pathLst>
                <a:path w="62229">
                  <a:moveTo>
                    <a:pt x="61632" y="0"/>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132" name="CustomShape 55"/>
            <p:cNvSpPr/>
            <p:nvPr/>
          </p:nvSpPr>
          <p:spPr>
            <a:xfrm>
              <a:off x="5702760" y="2300760"/>
              <a:ext cx="10080" cy="360"/>
            </a:xfrm>
            <a:custGeom>
              <a:avLst/>
              <a:gdLst/>
              <a:ahLst/>
              <a:cxnLst/>
              <a:rect l="l" t="t" r="r" b="b"/>
              <a:pathLst>
                <a:path w="10795">
                  <a:moveTo>
                    <a:pt x="0" y="0"/>
                  </a:moveTo>
                  <a:lnTo>
                    <a:pt x="10221"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133" name="CustomShape 56"/>
            <p:cNvSpPr/>
            <p:nvPr/>
          </p:nvSpPr>
          <p:spPr>
            <a:xfrm>
              <a:off x="608760" y="1865520"/>
              <a:ext cx="50760" cy="360"/>
            </a:xfrm>
            <a:custGeom>
              <a:avLst/>
              <a:gdLst/>
              <a:ahLst/>
              <a:cxnLst/>
              <a:rect l="l" t="t" r="r" b="b"/>
              <a:pathLst>
                <a:path w="51434">
                  <a:moveTo>
                    <a:pt x="0" y="0"/>
                  </a:moveTo>
                  <a:lnTo>
                    <a:pt x="50938"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134" name="CustomShape 57"/>
            <p:cNvSpPr/>
            <p:nvPr/>
          </p:nvSpPr>
          <p:spPr>
            <a:xfrm>
              <a:off x="664920" y="1870560"/>
              <a:ext cx="10080" cy="360"/>
            </a:xfrm>
            <a:custGeom>
              <a:avLst/>
              <a:gdLst/>
              <a:ahLst/>
              <a:cxnLst/>
              <a:rect l="l" t="t" r="r" b="b"/>
              <a:pathLst>
                <a:path w="10795">
                  <a:moveTo>
                    <a:pt x="0" y="0"/>
                  </a:moveTo>
                  <a:lnTo>
                    <a:pt x="10267"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135" name="CustomShape 58"/>
            <p:cNvSpPr/>
            <p:nvPr/>
          </p:nvSpPr>
          <p:spPr>
            <a:xfrm>
              <a:off x="5697720" y="1865520"/>
              <a:ext cx="61560" cy="360"/>
            </a:xfrm>
            <a:custGeom>
              <a:avLst/>
              <a:gdLst/>
              <a:ahLst/>
              <a:cxnLst/>
              <a:rect l="l" t="t" r="r" b="b"/>
              <a:pathLst>
                <a:path w="62229">
                  <a:moveTo>
                    <a:pt x="61632" y="0"/>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136" name="CustomShape 59"/>
            <p:cNvSpPr/>
            <p:nvPr/>
          </p:nvSpPr>
          <p:spPr>
            <a:xfrm>
              <a:off x="5702760" y="1870560"/>
              <a:ext cx="10080" cy="360"/>
            </a:xfrm>
            <a:custGeom>
              <a:avLst/>
              <a:gdLst/>
              <a:ahLst/>
              <a:cxnLst/>
              <a:rect l="l" t="t" r="r" b="b"/>
              <a:pathLst>
                <a:path w="10795">
                  <a:moveTo>
                    <a:pt x="0" y="0"/>
                  </a:moveTo>
                  <a:lnTo>
                    <a:pt x="10221" y="0"/>
                  </a:lnTo>
                </a:path>
              </a:pathLst>
            </a:custGeom>
            <a:noFill/>
            <a:ln w="10440">
              <a:solidFill>
                <a:srgbClr val="000000"/>
              </a:solidFill>
              <a:round/>
            </a:ln>
          </p:spPr>
          <p:style>
            <a:lnRef idx="0">
              <a:scrgbClr r="0" g="0" b="0"/>
            </a:lnRef>
            <a:fillRef idx="0">
              <a:scrgbClr r="0" g="0" b="0"/>
            </a:fillRef>
            <a:effectRef idx="0">
              <a:scrgbClr r="0" g="0" b="0"/>
            </a:effectRef>
            <a:fontRef idx="minor"/>
          </p:style>
        </p:sp>
      </p:grpSp>
      <p:sp>
        <p:nvSpPr>
          <p:cNvPr id="1137" name="CustomShape 60"/>
          <p:cNvSpPr/>
          <p:nvPr/>
        </p:nvSpPr>
        <p:spPr>
          <a:xfrm>
            <a:off x="358080" y="1750680"/>
            <a:ext cx="413760" cy="1086480"/>
          </a:xfrm>
          <a:prstGeom prst="rect">
            <a:avLst/>
          </a:prstGeom>
          <a:noFill/>
          <a:ln>
            <a:noFill/>
          </a:ln>
        </p:spPr>
        <p:style>
          <a:lnRef idx="0">
            <a:scrgbClr r="0" g="0" b="0"/>
          </a:lnRef>
          <a:fillRef idx="0">
            <a:scrgbClr r="0" g="0" b="0"/>
          </a:fillRef>
          <a:effectRef idx="0">
            <a:scrgbClr r="0" g="0" b="0"/>
          </a:effectRef>
          <a:fontRef idx="minor"/>
        </p:style>
        <p:txBody>
          <a:bodyPr lIns="0" tIns="17640" rIns="0" bIns="0"/>
          <a:lstStyle/>
          <a:p>
            <a:pPr algn="r">
              <a:lnSpc>
                <a:spcPct val="100000"/>
              </a:lnSpc>
              <a:spcBef>
                <a:spcPts val="139"/>
              </a:spcBef>
            </a:pPr>
            <a:r>
              <a:rPr lang="en-US" sz="1250" b="0" strike="noStrike" spc="21">
                <a:solidFill>
                  <a:srgbClr val="000000"/>
                </a:solidFill>
                <a:latin typeface="Arial"/>
                <a:ea typeface="DejaVu Sans"/>
              </a:rPr>
              <a:t>0</a:t>
            </a:r>
            <a:r>
              <a:rPr lang="en-US" sz="1250" b="0" strike="noStrike" spc="46">
                <a:solidFill>
                  <a:srgbClr val="000000"/>
                </a:solidFill>
                <a:latin typeface="Arial"/>
                <a:ea typeface="DejaVu Sans"/>
              </a:rPr>
              <a:t>.</a:t>
            </a:r>
            <a:r>
              <a:rPr lang="en-US" sz="1250" b="0" strike="noStrike" spc="15">
                <a:solidFill>
                  <a:srgbClr val="000000"/>
                </a:solidFill>
                <a:latin typeface="Arial"/>
                <a:ea typeface="DejaVu Sans"/>
              </a:rPr>
              <a:t>5</a:t>
            </a:r>
            <a:endParaRPr lang="en-US" sz="1250" b="0" strike="noStrike" spc="-1">
              <a:latin typeface="Arial"/>
            </a:endParaRPr>
          </a:p>
          <a:p>
            <a:pPr>
              <a:lnSpc>
                <a:spcPct val="100000"/>
              </a:lnSpc>
              <a:spcBef>
                <a:spcPts val="40"/>
              </a:spcBef>
            </a:pPr>
            <a:endParaRPr lang="en-US" sz="1250" b="0" strike="noStrike" spc="-1">
              <a:latin typeface="Arial"/>
            </a:endParaRPr>
          </a:p>
          <a:p>
            <a:pPr algn="r">
              <a:lnSpc>
                <a:spcPct val="100000"/>
              </a:lnSpc>
            </a:pPr>
            <a:r>
              <a:rPr lang="en-US" sz="1250" b="0" strike="noStrike" spc="15">
                <a:solidFill>
                  <a:srgbClr val="000000"/>
                </a:solidFill>
                <a:latin typeface="Arial"/>
                <a:ea typeface="DejaVu Sans"/>
              </a:rPr>
              <a:t>0</a:t>
            </a:r>
            <a:endParaRPr lang="en-US" sz="1250" b="0" strike="noStrike" spc="-1">
              <a:latin typeface="Arial"/>
            </a:endParaRPr>
          </a:p>
          <a:p>
            <a:pPr>
              <a:lnSpc>
                <a:spcPct val="100000"/>
              </a:lnSpc>
              <a:spcBef>
                <a:spcPts val="51"/>
              </a:spcBef>
            </a:pPr>
            <a:endParaRPr lang="en-US" sz="1250" b="0" strike="noStrike" spc="-1">
              <a:latin typeface="Arial"/>
            </a:endParaRPr>
          </a:p>
          <a:p>
            <a:pPr algn="r">
              <a:lnSpc>
                <a:spcPct val="100000"/>
              </a:lnSpc>
            </a:pPr>
            <a:r>
              <a:rPr lang="en-US" sz="1250" b="0" strike="noStrike" spc="55">
                <a:solidFill>
                  <a:srgbClr val="000000"/>
                </a:solidFill>
                <a:latin typeface="Arial"/>
                <a:ea typeface="DejaVu Sans"/>
              </a:rPr>
              <a:t>-</a:t>
            </a:r>
            <a:r>
              <a:rPr lang="en-US" sz="1250" b="0" strike="noStrike" spc="21">
                <a:solidFill>
                  <a:srgbClr val="000000"/>
                </a:solidFill>
                <a:latin typeface="Arial"/>
                <a:ea typeface="DejaVu Sans"/>
              </a:rPr>
              <a:t>0</a:t>
            </a:r>
            <a:r>
              <a:rPr lang="en-US" sz="1250" b="0" strike="noStrike" spc="-26">
                <a:solidFill>
                  <a:srgbClr val="000000"/>
                </a:solidFill>
                <a:latin typeface="Arial"/>
                <a:ea typeface="DejaVu Sans"/>
              </a:rPr>
              <a:t>.</a:t>
            </a:r>
            <a:r>
              <a:rPr lang="en-US" sz="1250" b="0" strike="noStrike" spc="15">
                <a:solidFill>
                  <a:srgbClr val="000000"/>
                </a:solidFill>
                <a:latin typeface="Arial"/>
                <a:ea typeface="DejaVu Sans"/>
              </a:rPr>
              <a:t>5</a:t>
            </a:r>
            <a:endParaRPr lang="en-US" sz="1250" b="0" strike="noStrike" spc="-1">
              <a:latin typeface="Arial"/>
            </a:endParaRPr>
          </a:p>
        </p:txBody>
      </p:sp>
      <p:grpSp>
        <p:nvGrpSpPr>
          <p:cNvPr id="1138" name="Group 61"/>
          <p:cNvGrpSpPr/>
          <p:nvPr/>
        </p:nvGrpSpPr>
        <p:grpSpPr>
          <a:xfrm>
            <a:off x="756960" y="1060920"/>
            <a:ext cx="6996480" cy="2100240"/>
            <a:chOff x="567720" y="1060920"/>
            <a:chExt cx="5247360" cy="2100240"/>
          </a:xfrm>
        </p:grpSpPr>
        <p:sp>
          <p:nvSpPr>
            <p:cNvPr id="1139" name="CustomShape 62"/>
            <p:cNvSpPr/>
            <p:nvPr/>
          </p:nvSpPr>
          <p:spPr>
            <a:xfrm>
              <a:off x="608760" y="1445760"/>
              <a:ext cx="50760" cy="360"/>
            </a:xfrm>
            <a:custGeom>
              <a:avLst/>
              <a:gdLst/>
              <a:ahLst/>
              <a:cxnLst/>
              <a:rect l="l" t="t" r="r" b="b"/>
              <a:pathLst>
                <a:path w="51434">
                  <a:moveTo>
                    <a:pt x="0" y="0"/>
                  </a:moveTo>
                  <a:lnTo>
                    <a:pt x="50938"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140" name="CustomShape 63"/>
            <p:cNvSpPr/>
            <p:nvPr/>
          </p:nvSpPr>
          <p:spPr>
            <a:xfrm>
              <a:off x="664920" y="1450440"/>
              <a:ext cx="10080" cy="360"/>
            </a:xfrm>
            <a:custGeom>
              <a:avLst/>
              <a:gdLst/>
              <a:ahLst/>
              <a:cxnLst/>
              <a:rect l="l" t="t" r="r" b="b"/>
              <a:pathLst>
                <a:path w="10795">
                  <a:moveTo>
                    <a:pt x="0" y="0"/>
                  </a:moveTo>
                  <a:lnTo>
                    <a:pt x="10267"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141" name="CustomShape 64"/>
            <p:cNvSpPr/>
            <p:nvPr/>
          </p:nvSpPr>
          <p:spPr>
            <a:xfrm>
              <a:off x="5697720" y="1445760"/>
              <a:ext cx="61560" cy="360"/>
            </a:xfrm>
            <a:custGeom>
              <a:avLst/>
              <a:gdLst/>
              <a:ahLst/>
              <a:cxnLst/>
              <a:rect l="l" t="t" r="r" b="b"/>
              <a:pathLst>
                <a:path w="62229">
                  <a:moveTo>
                    <a:pt x="61632" y="0"/>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142" name="CustomShape 65"/>
            <p:cNvSpPr/>
            <p:nvPr/>
          </p:nvSpPr>
          <p:spPr>
            <a:xfrm>
              <a:off x="5702760" y="1450440"/>
              <a:ext cx="10080" cy="360"/>
            </a:xfrm>
            <a:custGeom>
              <a:avLst/>
              <a:gdLst/>
              <a:ahLst/>
              <a:cxnLst/>
              <a:rect l="l" t="t" r="r" b="b"/>
              <a:pathLst>
                <a:path w="10795">
                  <a:moveTo>
                    <a:pt x="0" y="0"/>
                  </a:moveTo>
                  <a:lnTo>
                    <a:pt x="10221"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143" name="CustomShape 66"/>
            <p:cNvSpPr/>
            <p:nvPr/>
          </p:nvSpPr>
          <p:spPr>
            <a:xfrm>
              <a:off x="608760" y="1445760"/>
              <a:ext cx="5150520" cy="360"/>
            </a:xfrm>
            <a:custGeom>
              <a:avLst/>
              <a:gdLst/>
              <a:ahLst/>
              <a:cxnLst/>
              <a:rect l="l" t="t" r="r" b="b"/>
              <a:pathLst>
                <a:path w="5151120">
                  <a:moveTo>
                    <a:pt x="0" y="0"/>
                  </a:moveTo>
                  <a:lnTo>
                    <a:pt x="5150547"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144" name="CustomShape 67"/>
            <p:cNvSpPr/>
            <p:nvPr/>
          </p:nvSpPr>
          <p:spPr>
            <a:xfrm>
              <a:off x="5764320" y="1450440"/>
              <a:ext cx="10080" cy="360"/>
            </a:xfrm>
            <a:custGeom>
              <a:avLst/>
              <a:gdLst/>
              <a:ahLst/>
              <a:cxnLst/>
              <a:rect l="l" t="t" r="r" b="b"/>
              <a:pathLst>
                <a:path w="10795">
                  <a:moveTo>
                    <a:pt x="0" y="0"/>
                  </a:moveTo>
                  <a:lnTo>
                    <a:pt x="10373"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145" name="CustomShape 68"/>
            <p:cNvSpPr/>
            <p:nvPr/>
          </p:nvSpPr>
          <p:spPr>
            <a:xfrm>
              <a:off x="608760" y="3155760"/>
              <a:ext cx="5150520" cy="360"/>
            </a:xfrm>
            <a:custGeom>
              <a:avLst/>
              <a:gdLst/>
              <a:ahLst/>
              <a:cxnLst/>
              <a:rect l="l" t="t" r="r" b="b"/>
              <a:pathLst>
                <a:path w="5151120">
                  <a:moveTo>
                    <a:pt x="0" y="0"/>
                  </a:moveTo>
                  <a:lnTo>
                    <a:pt x="5150547"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146" name="CustomShape 69"/>
            <p:cNvSpPr/>
            <p:nvPr/>
          </p:nvSpPr>
          <p:spPr>
            <a:xfrm>
              <a:off x="5764320" y="3160800"/>
              <a:ext cx="10080" cy="360"/>
            </a:xfrm>
            <a:custGeom>
              <a:avLst/>
              <a:gdLst/>
              <a:ahLst/>
              <a:cxnLst/>
              <a:rect l="l" t="t" r="r" b="b"/>
              <a:pathLst>
                <a:path w="10795">
                  <a:moveTo>
                    <a:pt x="0" y="0"/>
                  </a:moveTo>
                  <a:lnTo>
                    <a:pt x="10373"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147" name="CustomShape 70"/>
            <p:cNvSpPr/>
            <p:nvPr/>
          </p:nvSpPr>
          <p:spPr>
            <a:xfrm>
              <a:off x="5759640" y="1445760"/>
              <a:ext cx="360" cy="1710000"/>
            </a:xfrm>
            <a:custGeom>
              <a:avLst/>
              <a:gdLst/>
              <a:ahLst/>
              <a:cxnLst/>
              <a:rect l="l" t="t" r="r" b="b"/>
              <a:pathLst>
                <a:path h="1710689">
                  <a:moveTo>
                    <a:pt x="0" y="1710077"/>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148" name="CustomShape 71"/>
            <p:cNvSpPr/>
            <p:nvPr/>
          </p:nvSpPr>
          <p:spPr>
            <a:xfrm>
              <a:off x="5764320" y="1450440"/>
              <a:ext cx="10080" cy="360"/>
            </a:xfrm>
            <a:custGeom>
              <a:avLst/>
              <a:gdLst/>
              <a:ahLst/>
              <a:cxnLst/>
              <a:rect l="l" t="t" r="r" b="b"/>
              <a:pathLst>
                <a:path w="10795">
                  <a:moveTo>
                    <a:pt x="0" y="0"/>
                  </a:moveTo>
                  <a:lnTo>
                    <a:pt x="10373"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149" name="CustomShape 72"/>
            <p:cNvSpPr/>
            <p:nvPr/>
          </p:nvSpPr>
          <p:spPr>
            <a:xfrm>
              <a:off x="608760" y="1445760"/>
              <a:ext cx="360" cy="1710000"/>
            </a:xfrm>
            <a:custGeom>
              <a:avLst/>
              <a:gdLst/>
              <a:ahLst/>
              <a:cxnLst/>
              <a:rect l="l" t="t" r="r" b="b"/>
              <a:pathLst>
                <a:path h="1710689">
                  <a:moveTo>
                    <a:pt x="0" y="1710077"/>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150" name="CustomShape 73"/>
            <p:cNvSpPr/>
            <p:nvPr/>
          </p:nvSpPr>
          <p:spPr>
            <a:xfrm>
              <a:off x="613800" y="1450440"/>
              <a:ext cx="9360" cy="360"/>
            </a:xfrm>
            <a:custGeom>
              <a:avLst/>
              <a:gdLst/>
              <a:ahLst/>
              <a:cxnLst/>
              <a:rect l="l" t="t" r="r" b="b"/>
              <a:pathLst>
                <a:path w="10159">
                  <a:moveTo>
                    <a:pt x="0" y="0"/>
                  </a:moveTo>
                  <a:lnTo>
                    <a:pt x="9885"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151" name="CustomShape 74"/>
            <p:cNvSpPr/>
            <p:nvPr/>
          </p:nvSpPr>
          <p:spPr>
            <a:xfrm>
              <a:off x="608760" y="1445760"/>
              <a:ext cx="1627560" cy="1494720"/>
            </a:xfrm>
            <a:custGeom>
              <a:avLst/>
              <a:gdLst/>
              <a:ahLst/>
              <a:cxnLst/>
              <a:rect l="l" t="t" r="r" b="b"/>
              <a:pathLst>
                <a:path w="1628139" h="1495425">
                  <a:moveTo>
                    <a:pt x="0" y="850006"/>
                  </a:moveTo>
                  <a:lnTo>
                    <a:pt x="9885" y="819202"/>
                  </a:lnTo>
                  <a:lnTo>
                    <a:pt x="20152" y="798768"/>
                  </a:lnTo>
                  <a:lnTo>
                    <a:pt x="30419" y="767964"/>
                  </a:lnTo>
                  <a:lnTo>
                    <a:pt x="50938" y="747377"/>
                  </a:lnTo>
                  <a:lnTo>
                    <a:pt x="61205" y="716725"/>
                  </a:lnTo>
                  <a:lnTo>
                    <a:pt x="71472" y="686226"/>
                  </a:lnTo>
                  <a:lnTo>
                    <a:pt x="81739" y="665792"/>
                  </a:lnTo>
                  <a:lnTo>
                    <a:pt x="102273" y="634988"/>
                  </a:lnTo>
                  <a:lnTo>
                    <a:pt x="112525" y="614401"/>
                  </a:lnTo>
                  <a:lnTo>
                    <a:pt x="122792" y="583597"/>
                  </a:lnTo>
                  <a:lnTo>
                    <a:pt x="133059" y="563163"/>
                  </a:lnTo>
                  <a:lnTo>
                    <a:pt x="153593" y="532359"/>
                  </a:lnTo>
                  <a:lnTo>
                    <a:pt x="163860" y="511772"/>
                  </a:lnTo>
                  <a:lnTo>
                    <a:pt x="173731" y="481426"/>
                  </a:lnTo>
                  <a:lnTo>
                    <a:pt x="183998" y="460839"/>
                  </a:lnTo>
                  <a:lnTo>
                    <a:pt x="204532" y="440405"/>
                  </a:lnTo>
                  <a:lnTo>
                    <a:pt x="214799" y="409601"/>
                  </a:lnTo>
                  <a:lnTo>
                    <a:pt x="225066" y="389014"/>
                  </a:lnTo>
                  <a:lnTo>
                    <a:pt x="235333" y="368580"/>
                  </a:lnTo>
                  <a:lnTo>
                    <a:pt x="255852" y="347993"/>
                  </a:lnTo>
                  <a:lnTo>
                    <a:pt x="266119" y="327558"/>
                  </a:lnTo>
                  <a:lnTo>
                    <a:pt x="276386" y="307429"/>
                  </a:lnTo>
                  <a:lnTo>
                    <a:pt x="286653" y="286842"/>
                  </a:lnTo>
                  <a:lnTo>
                    <a:pt x="307172" y="266256"/>
                  </a:lnTo>
                  <a:lnTo>
                    <a:pt x="317439" y="245821"/>
                  </a:lnTo>
                  <a:lnTo>
                    <a:pt x="327324" y="225234"/>
                  </a:lnTo>
                  <a:lnTo>
                    <a:pt x="337591" y="204800"/>
                  </a:lnTo>
                  <a:lnTo>
                    <a:pt x="358126" y="194583"/>
                  </a:lnTo>
                  <a:lnTo>
                    <a:pt x="368393" y="173996"/>
                  </a:lnTo>
                  <a:lnTo>
                    <a:pt x="378644" y="153409"/>
                  </a:lnTo>
                  <a:lnTo>
                    <a:pt x="388911" y="143192"/>
                  </a:lnTo>
                  <a:lnTo>
                    <a:pt x="409446" y="122758"/>
                  </a:lnTo>
                  <a:lnTo>
                    <a:pt x="419713" y="112846"/>
                  </a:lnTo>
                  <a:lnTo>
                    <a:pt x="429980" y="102476"/>
                  </a:lnTo>
                  <a:lnTo>
                    <a:pt x="450498" y="92259"/>
                  </a:lnTo>
                  <a:lnTo>
                    <a:pt x="460765" y="71825"/>
                  </a:lnTo>
                  <a:lnTo>
                    <a:pt x="471033" y="61455"/>
                  </a:lnTo>
                  <a:lnTo>
                    <a:pt x="480918" y="51238"/>
                  </a:lnTo>
                  <a:lnTo>
                    <a:pt x="501452" y="41021"/>
                  </a:lnTo>
                  <a:lnTo>
                    <a:pt x="511704" y="41021"/>
                  </a:lnTo>
                  <a:lnTo>
                    <a:pt x="521971" y="30651"/>
                  </a:lnTo>
                  <a:lnTo>
                    <a:pt x="532238" y="20434"/>
                  </a:lnTo>
                  <a:lnTo>
                    <a:pt x="552772" y="20434"/>
                  </a:lnTo>
                  <a:lnTo>
                    <a:pt x="563039" y="10217"/>
                  </a:lnTo>
                  <a:lnTo>
                    <a:pt x="573291" y="10217"/>
                  </a:lnTo>
                  <a:lnTo>
                    <a:pt x="583558" y="0"/>
                  </a:lnTo>
                  <a:lnTo>
                    <a:pt x="604092" y="0"/>
                  </a:lnTo>
                  <a:lnTo>
                    <a:pt x="614359" y="0"/>
                  </a:lnTo>
                  <a:lnTo>
                    <a:pt x="624626" y="0"/>
                  </a:lnTo>
                  <a:lnTo>
                    <a:pt x="634878" y="0"/>
                  </a:lnTo>
                  <a:lnTo>
                    <a:pt x="655031" y="0"/>
                  </a:lnTo>
                  <a:lnTo>
                    <a:pt x="665298" y="0"/>
                  </a:lnTo>
                  <a:lnTo>
                    <a:pt x="675565" y="0"/>
                  </a:lnTo>
                  <a:lnTo>
                    <a:pt x="685832" y="0"/>
                  </a:lnTo>
                  <a:lnTo>
                    <a:pt x="706351" y="10217"/>
                  </a:lnTo>
                  <a:lnTo>
                    <a:pt x="716618" y="10217"/>
                  </a:lnTo>
                  <a:lnTo>
                    <a:pt x="726885" y="20434"/>
                  </a:lnTo>
                  <a:lnTo>
                    <a:pt x="737152" y="20434"/>
                  </a:lnTo>
                  <a:lnTo>
                    <a:pt x="757686" y="30651"/>
                  </a:lnTo>
                  <a:lnTo>
                    <a:pt x="767938" y="41021"/>
                  </a:lnTo>
                  <a:lnTo>
                    <a:pt x="778205" y="41021"/>
                  </a:lnTo>
                  <a:lnTo>
                    <a:pt x="788472" y="51238"/>
                  </a:lnTo>
                  <a:lnTo>
                    <a:pt x="808625" y="61455"/>
                  </a:lnTo>
                  <a:lnTo>
                    <a:pt x="818892" y="71825"/>
                  </a:lnTo>
                  <a:lnTo>
                    <a:pt x="829159" y="92259"/>
                  </a:lnTo>
                  <a:lnTo>
                    <a:pt x="839410" y="102476"/>
                  </a:lnTo>
                  <a:lnTo>
                    <a:pt x="859944" y="112846"/>
                  </a:lnTo>
                  <a:lnTo>
                    <a:pt x="870212" y="122758"/>
                  </a:lnTo>
                  <a:lnTo>
                    <a:pt x="880479" y="143192"/>
                  </a:lnTo>
                  <a:lnTo>
                    <a:pt x="900997" y="153409"/>
                  </a:lnTo>
                  <a:lnTo>
                    <a:pt x="911264" y="173996"/>
                  </a:lnTo>
                  <a:lnTo>
                    <a:pt x="921531" y="194583"/>
                  </a:lnTo>
                  <a:lnTo>
                    <a:pt x="931799" y="204800"/>
                  </a:lnTo>
                  <a:lnTo>
                    <a:pt x="951951" y="225234"/>
                  </a:lnTo>
                  <a:lnTo>
                    <a:pt x="962218" y="245821"/>
                  </a:lnTo>
                  <a:lnTo>
                    <a:pt x="972470" y="266256"/>
                  </a:lnTo>
                  <a:lnTo>
                    <a:pt x="982737" y="286842"/>
                  </a:lnTo>
                  <a:lnTo>
                    <a:pt x="1003271" y="307429"/>
                  </a:lnTo>
                  <a:lnTo>
                    <a:pt x="1013538" y="327558"/>
                  </a:lnTo>
                  <a:lnTo>
                    <a:pt x="1023805" y="347993"/>
                  </a:lnTo>
                  <a:lnTo>
                    <a:pt x="1034057" y="368580"/>
                  </a:lnTo>
                  <a:lnTo>
                    <a:pt x="1054561" y="389014"/>
                  </a:lnTo>
                  <a:lnTo>
                    <a:pt x="1064782" y="409601"/>
                  </a:lnTo>
                  <a:lnTo>
                    <a:pt x="1075156" y="440405"/>
                  </a:lnTo>
                  <a:lnTo>
                    <a:pt x="1085377" y="460839"/>
                  </a:lnTo>
                  <a:lnTo>
                    <a:pt x="1105972" y="481426"/>
                  </a:lnTo>
                  <a:lnTo>
                    <a:pt x="1115736" y="511772"/>
                  </a:lnTo>
                  <a:lnTo>
                    <a:pt x="1126110" y="532359"/>
                  </a:lnTo>
                  <a:lnTo>
                    <a:pt x="1136331" y="563163"/>
                  </a:lnTo>
                  <a:lnTo>
                    <a:pt x="1156926" y="583597"/>
                  </a:lnTo>
                  <a:lnTo>
                    <a:pt x="1167147" y="614401"/>
                  </a:lnTo>
                  <a:lnTo>
                    <a:pt x="1177369" y="634988"/>
                  </a:lnTo>
                  <a:lnTo>
                    <a:pt x="1187590" y="665792"/>
                  </a:lnTo>
                  <a:lnTo>
                    <a:pt x="1208185" y="686226"/>
                  </a:lnTo>
                  <a:lnTo>
                    <a:pt x="1218406" y="716725"/>
                  </a:lnTo>
                  <a:lnTo>
                    <a:pt x="1228780" y="747377"/>
                  </a:lnTo>
                  <a:lnTo>
                    <a:pt x="1239001" y="767964"/>
                  </a:lnTo>
                  <a:lnTo>
                    <a:pt x="1259444" y="798768"/>
                  </a:lnTo>
                  <a:lnTo>
                    <a:pt x="1269360" y="819202"/>
                  </a:lnTo>
                  <a:lnTo>
                    <a:pt x="1279581" y="850006"/>
                  </a:lnTo>
                  <a:lnTo>
                    <a:pt x="1300176" y="880810"/>
                  </a:lnTo>
                  <a:lnTo>
                    <a:pt x="1310398" y="900939"/>
                  </a:lnTo>
                  <a:lnTo>
                    <a:pt x="1320772" y="931743"/>
                  </a:lnTo>
                  <a:lnTo>
                    <a:pt x="1330993" y="952330"/>
                  </a:lnTo>
                  <a:lnTo>
                    <a:pt x="1351435" y="982981"/>
                  </a:lnTo>
                  <a:lnTo>
                    <a:pt x="1361809" y="1013785"/>
                  </a:lnTo>
                  <a:lnTo>
                    <a:pt x="1372030" y="1034372"/>
                  </a:lnTo>
                  <a:lnTo>
                    <a:pt x="1382252" y="1065176"/>
                  </a:lnTo>
                  <a:lnTo>
                    <a:pt x="1402847" y="1085610"/>
                  </a:lnTo>
                  <a:lnTo>
                    <a:pt x="1413068" y="1116109"/>
                  </a:lnTo>
                  <a:lnTo>
                    <a:pt x="1422984" y="1136544"/>
                  </a:lnTo>
                  <a:lnTo>
                    <a:pt x="1433206" y="1167348"/>
                  </a:lnTo>
                  <a:lnTo>
                    <a:pt x="1453801" y="1187934"/>
                  </a:lnTo>
                  <a:lnTo>
                    <a:pt x="1464022" y="1218586"/>
                  </a:lnTo>
                  <a:lnTo>
                    <a:pt x="1474243" y="1239173"/>
                  </a:lnTo>
                  <a:lnTo>
                    <a:pt x="1484617" y="1259760"/>
                  </a:lnTo>
                  <a:lnTo>
                    <a:pt x="1505060" y="1290106"/>
                  </a:lnTo>
                  <a:lnTo>
                    <a:pt x="1515433" y="1310693"/>
                  </a:lnTo>
                  <a:lnTo>
                    <a:pt x="1525655" y="1331127"/>
                  </a:lnTo>
                  <a:lnTo>
                    <a:pt x="1535876" y="1351714"/>
                  </a:lnTo>
                  <a:lnTo>
                    <a:pt x="1556471" y="1372148"/>
                  </a:lnTo>
                  <a:lnTo>
                    <a:pt x="1566692" y="1392735"/>
                  </a:lnTo>
                  <a:lnTo>
                    <a:pt x="1576914" y="1413169"/>
                  </a:lnTo>
                  <a:lnTo>
                    <a:pt x="1586830" y="1433756"/>
                  </a:lnTo>
                  <a:lnTo>
                    <a:pt x="1607425" y="1454190"/>
                  </a:lnTo>
                  <a:lnTo>
                    <a:pt x="1617646" y="1474777"/>
                  </a:lnTo>
                  <a:lnTo>
                    <a:pt x="1627867" y="1494907"/>
                  </a:lnTo>
                </a:path>
              </a:pathLst>
            </a:custGeom>
            <a:noFill/>
            <a:ln w="3240">
              <a:solidFill>
                <a:srgbClr val="FF0000"/>
              </a:solidFill>
              <a:round/>
            </a:ln>
          </p:spPr>
          <p:style>
            <a:lnRef idx="0">
              <a:scrgbClr r="0" g="0" b="0"/>
            </a:lnRef>
            <a:fillRef idx="0">
              <a:scrgbClr r="0" g="0" b="0"/>
            </a:fillRef>
            <a:effectRef idx="0">
              <a:scrgbClr r="0" g="0" b="0"/>
            </a:effectRef>
            <a:fontRef idx="minor"/>
          </p:style>
        </p:sp>
        <p:sp>
          <p:nvSpPr>
            <p:cNvPr id="1152" name="CustomShape 75"/>
            <p:cNvSpPr/>
            <p:nvPr/>
          </p:nvSpPr>
          <p:spPr>
            <a:xfrm>
              <a:off x="2236680" y="1445760"/>
              <a:ext cx="3276360" cy="1710000"/>
            </a:xfrm>
            <a:custGeom>
              <a:avLst/>
              <a:gdLst/>
              <a:ahLst/>
              <a:cxnLst/>
              <a:rect l="l" t="t" r="r" b="b"/>
              <a:pathLst>
                <a:path w="3277235" h="1710689">
                  <a:moveTo>
                    <a:pt x="0" y="1494907"/>
                  </a:moveTo>
                  <a:lnTo>
                    <a:pt x="10221" y="1505124"/>
                  </a:lnTo>
                  <a:lnTo>
                    <a:pt x="30816" y="1525711"/>
                  </a:lnTo>
                  <a:lnTo>
                    <a:pt x="41037" y="1546297"/>
                  </a:lnTo>
                  <a:lnTo>
                    <a:pt x="51411" y="1556514"/>
                  </a:lnTo>
                  <a:lnTo>
                    <a:pt x="61632" y="1576949"/>
                  </a:lnTo>
                  <a:lnTo>
                    <a:pt x="82075" y="1587318"/>
                  </a:lnTo>
                  <a:lnTo>
                    <a:pt x="92449" y="1597536"/>
                  </a:lnTo>
                  <a:lnTo>
                    <a:pt x="102670" y="1607753"/>
                  </a:lnTo>
                  <a:lnTo>
                    <a:pt x="122807" y="1628340"/>
                  </a:lnTo>
                  <a:lnTo>
                    <a:pt x="133029" y="1638557"/>
                  </a:lnTo>
                  <a:lnTo>
                    <a:pt x="143402" y="1648774"/>
                  </a:lnTo>
                  <a:lnTo>
                    <a:pt x="153624" y="1659144"/>
                  </a:lnTo>
                  <a:lnTo>
                    <a:pt x="174066" y="1659144"/>
                  </a:lnTo>
                  <a:lnTo>
                    <a:pt x="184440" y="1669361"/>
                  </a:lnTo>
                  <a:lnTo>
                    <a:pt x="194661" y="1679273"/>
                  </a:lnTo>
                  <a:lnTo>
                    <a:pt x="204883" y="1679273"/>
                  </a:lnTo>
                  <a:lnTo>
                    <a:pt x="225478" y="1689490"/>
                  </a:lnTo>
                  <a:lnTo>
                    <a:pt x="235699" y="1689490"/>
                  </a:lnTo>
                  <a:lnTo>
                    <a:pt x="245920" y="1699707"/>
                  </a:lnTo>
                  <a:lnTo>
                    <a:pt x="256294" y="1699707"/>
                  </a:lnTo>
                  <a:lnTo>
                    <a:pt x="276432" y="1699707"/>
                  </a:lnTo>
                  <a:lnTo>
                    <a:pt x="286653" y="1699707"/>
                  </a:lnTo>
                  <a:lnTo>
                    <a:pt x="296874" y="1710077"/>
                  </a:lnTo>
                  <a:lnTo>
                    <a:pt x="307248" y="1699707"/>
                  </a:lnTo>
                  <a:lnTo>
                    <a:pt x="327691" y="1699707"/>
                  </a:lnTo>
                  <a:lnTo>
                    <a:pt x="338064" y="1699707"/>
                  </a:lnTo>
                  <a:lnTo>
                    <a:pt x="348286" y="1699707"/>
                  </a:lnTo>
                  <a:lnTo>
                    <a:pt x="358507" y="1689490"/>
                  </a:lnTo>
                  <a:lnTo>
                    <a:pt x="379102" y="1689490"/>
                  </a:lnTo>
                  <a:lnTo>
                    <a:pt x="389323" y="1679273"/>
                  </a:lnTo>
                  <a:lnTo>
                    <a:pt x="399545" y="1679273"/>
                  </a:lnTo>
                  <a:lnTo>
                    <a:pt x="409918" y="1669361"/>
                  </a:lnTo>
                  <a:lnTo>
                    <a:pt x="430056" y="1659144"/>
                  </a:lnTo>
                  <a:lnTo>
                    <a:pt x="440277" y="1659144"/>
                  </a:lnTo>
                  <a:lnTo>
                    <a:pt x="450498" y="1648774"/>
                  </a:lnTo>
                  <a:lnTo>
                    <a:pt x="460720" y="1638557"/>
                  </a:lnTo>
                  <a:lnTo>
                    <a:pt x="481315" y="1628340"/>
                  </a:lnTo>
                  <a:lnTo>
                    <a:pt x="491536" y="1607753"/>
                  </a:lnTo>
                  <a:lnTo>
                    <a:pt x="501910" y="1597536"/>
                  </a:lnTo>
                  <a:lnTo>
                    <a:pt x="522353" y="1587318"/>
                  </a:lnTo>
                  <a:lnTo>
                    <a:pt x="532574" y="1576949"/>
                  </a:lnTo>
                  <a:lnTo>
                    <a:pt x="542948" y="1556514"/>
                  </a:lnTo>
                  <a:lnTo>
                    <a:pt x="553169" y="1546297"/>
                  </a:lnTo>
                  <a:lnTo>
                    <a:pt x="573764" y="1525711"/>
                  </a:lnTo>
                  <a:lnTo>
                    <a:pt x="583528" y="1505124"/>
                  </a:lnTo>
                  <a:lnTo>
                    <a:pt x="593901" y="1494907"/>
                  </a:lnTo>
                  <a:lnTo>
                    <a:pt x="604123" y="1474777"/>
                  </a:lnTo>
                  <a:lnTo>
                    <a:pt x="624565" y="1454190"/>
                  </a:lnTo>
                  <a:lnTo>
                    <a:pt x="634939" y="1433756"/>
                  </a:lnTo>
                  <a:lnTo>
                    <a:pt x="645160" y="1413169"/>
                  </a:lnTo>
                  <a:lnTo>
                    <a:pt x="655382" y="1392735"/>
                  </a:lnTo>
                  <a:lnTo>
                    <a:pt x="675977" y="1372148"/>
                  </a:lnTo>
                  <a:lnTo>
                    <a:pt x="686198" y="1351714"/>
                  </a:lnTo>
                  <a:lnTo>
                    <a:pt x="696419" y="1331127"/>
                  </a:lnTo>
                  <a:lnTo>
                    <a:pt x="706793" y="1310693"/>
                  </a:lnTo>
                  <a:lnTo>
                    <a:pt x="727236" y="1290106"/>
                  </a:lnTo>
                  <a:lnTo>
                    <a:pt x="737610" y="1259759"/>
                  </a:lnTo>
                  <a:lnTo>
                    <a:pt x="747373" y="1239173"/>
                  </a:lnTo>
                  <a:lnTo>
                    <a:pt x="757747" y="1218586"/>
                  </a:lnTo>
                  <a:lnTo>
                    <a:pt x="778190" y="1187934"/>
                  </a:lnTo>
                  <a:lnTo>
                    <a:pt x="788563" y="1167348"/>
                  </a:lnTo>
                  <a:lnTo>
                    <a:pt x="798785" y="1136544"/>
                  </a:lnTo>
                  <a:lnTo>
                    <a:pt x="809006" y="1116109"/>
                  </a:lnTo>
                  <a:lnTo>
                    <a:pt x="829601" y="1085610"/>
                  </a:lnTo>
                  <a:lnTo>
                    <a:pt x="839822" y="1065176"/>
                  </a:lnTo>
                  <a:lnTo>
                    <a:pt x="850044" y="1034372"/>
                  </a:lnTo>
                  <a:lnTo>
                    <a:pt x="860417" y="1013785"/>
                  </a:lnTo>
                  <a:lnTo>
                    <a:pt x="880860" y="982981"/>
                  </a:lnTo>
                  <a:lnTo>
                    <a:pt x="891081" y="952330"/>
                  </a:lnTo>
                  <a:lnTo>
                    <a:pt x="900997" y="931743"/>
                  </a:lnTo>
                  <a:lnTo>
                    <a:pt x="911219" y="900939"/>
                  </a:lnTo>
                  <a:lnTo>
                    <a:pt x="931814" y="880810"/>
                  </a:lnTo>
                  <a:lnTo>
                    <a:pt x="942035" y="850006"/>
                  </a:lnTo>
                  <a:lnTo>
                    <a:pt x="952409" y="819202"/>
                  </a:lnTo>
                  <a:lnTo>
                    <a:pt x="972851" y="798768"/>
                  </a:lnTo>
                  <a:lnTo>
                    <a:pt x="983073" y="767964"/>
                  </a:lnTo>
                  <a:lnTo>
                    <a:pt x="993447" y="747377"/>
                  </a:lnTo>
                  <a:lnTo>
                    <a:pt x="1003668" y="716725"/>
                  </a:lnTo>
                  <a:lnTo>
                    <a:pt x="1024263" y="686226"/>
                  </a:lnTo>
                  <a:lnTo>
                    <a:pt x="1034484" y="665792"/>
                  </a:lnTo>
                  <a:lnTo>
                    <a:pt x="1044706" y="634988"/>
                  </a:lnTo>
                  <a:lnTo>
                    <a:pt x="1054622" y="614401"/>
                  </a:lnTo>
                  <a:lnTo>
                    <a:pt x="1075217" y="583597"/>
                  </a:lnTo>
                  <a:lnTo>
                    <a:pt x="1085438" y="563163"/>
                  </a:lnTo>
                  <a:lnTo>
                    <a:pt x="1095659" y="532359"/>
                  </a:lnTo>
                  <a:lnTo>
                    <a:pt x="1105881" y="511772"/>
                  </a:lnTo>
                  <a:lnTo>
                    <a:pt x="1126476" y="481426"/>
                  </a:lnTo>
                  <a:lnTo>
                    <a:pt x="1136697" y="460839"/>
                  </a:lnTo>
                  <a:lnTo>
                    <a:pt x="1146918" y="440405"/>
                  </a:lnTo>
                  <a:lnTo>
                    <a:pt x="1157292" y="409601"/>
                  </a:lnTo>
                  <a:lnTo>
                    <a:pt x="1177735" y="389014"/>
                  </a:lnTo>
                  <a:lnTo>
                    <a:pt x="1188108" y="368580"/>
                  </a:lnTo>
                  <a:lnTo>
                    <a:pt x="1198330" y="347993"/>
                  </a:lnTo>
                  <a:lnTo>
                    <a:pt x="1208551" y="327558"/>
                  </a:lnTo>
                  <a:lnTo>
                    <a:pt x="1228688" y="307429"/>
                  </a:lnTo>
                  <a:lnTo>
                    <a:pt x="1239062" y="286842"/>
                  </a:lnTo>
                  <a:lnTo>
                    <a:pt x="1249284" y="266256"/>
                  </a:lnTo>
                  <a:lnTo>
                    <a:pt x="1259505" y="245821"/>
                  </a:lnTo>
                  <a:lnTo>
                    <a:pt x="1280100" y="225234"/>
                  </a:lnTo>
                  <a:lnTo>
                    <a:pt x="1290321" y="204800"/>
                  </a:lnTo>
                  <a:lnTo>
                    <a:pt x="1300543" y="194583"/>
                  </a:lnTo>
                  <a:lnTo>
                    <a:pt x="1310916" y="173996"/>
                  </a:lnTo>
                  <a:lnTo>
                    <a:pt x="1331359" y="153409"/>
                  </a:lnTo>
                  <a:lnTo>
                    <a:pt x="1341580" y="143192"/>
                  </a:lnTo>
                  <a:lnTo>
                    <a:pt x="1351954" y="122758"/>
                  </a:lnTo>
                  <a:lnTo>
                    <a:pt x="1362175" y="112846"/>
                  </a:lnTo>
                  <a:lnTo>
                    <a:pt x="1382313" y="102476"/>
                  </a:lnTo>
                  <a:lnTo>
                    <a:pt x="1392534" y="92259"/>
                  </a:lnTo>
                  <a:lnTo>
                    <a:pt x="1402908" y="71825"/>
                  </a:lnTo>
                  <a:lnTo>
                    <a:pt x="1423350" y="61455"/>
                  </a:lnTo>
                  <a:lnTo>
                    <a:pt x="1433572" y="51238"/>
                  </a:lnTo>
                  <a:lnTo>
                    <a:pt x="1443946" y="41021"/>
                  </a:lnTo>
                  <a:lnTo>
                    <a:pt x="1454167" y="41021"/>
                  </a:lnTo>
                  <a:lnTo>
                    <a:pt x="1474762" y="30651"/>
                  </a:lnTo>
                  <a:lnTo>
                    <a:pt x="1484983" y="20434"/>
                  </a:lnTo>
                  <a:lnTo>
                    <a:pt x="1495204" y="20434"/>
                  </a:lnTo>
                  <a:lnTo>
                    <a:pt x="1505426" y="10217"/>
                  </a:lnTo>
                  <a:lnTo>
                    <a:pt x="1525716" y="10217"/>
                  </a:lnTo>
                  <a:lnTo>
                    <a:pt x="1535937" y="0"/>
                  </a:lnTo>
                  <a:lnTo>
                    <a:pt x="1546158" y="0"/>
                  </a:lnTo>
                  <a:lnTo>
                    <a:pt x="1556380" y="0"/>
                  </a:lnTo>
                  <a:lnTo>
                    <a:pt x="1576975" y="0"/>
                  </a:lnTo>
                  <a:lnTo>
                    <a:pt x="1587196" y="0"/>
                  </a:lnTo>
                  <a:lnTo>
                    <a:pt x="1597570" y="0"/>
                  </a:lnTo>
                  <a:lnTo>
                    <a:pt x="1607791" y="0"/>
                  </a:lnTo>
                  <a:lnTo>
                    <a:pt x="1628234" y="0"/>
                  </a:lnTo>
                  <a:lnTo>
                    <a:pt x="1638607" y="0"/>
                  </a:lnTo>
                  <a:moveTo>
                    <a:pt x="1638607" y="0"/>
                  </a:moveTo>
                  <a:lnTo>
                    <a:pt x="1648829" y="10217"/>
                  </a:lnTo>
                  <a:lnTo>
                    <a:pt x="1659050" y="10217"/>
                  </a:lnTo>
                  <a:lnTo>
                    <a:pt x="1679645" y="20434"/>
                  </a:lnTo>
                  <a:lnTo>
                    <a:pt x="1689561" y="20434"/>
                  </a:lnTo>
                  <a:lnTo>
                    <a:pt x="1699783" y="30651"/>
                  </a:lnTo>
                  <a:lnTo>
                    <a:pt x="1710004" y="41021"/>
                  </a:lnTo>
                  <a:lnTo>
                    <a:pt x="1730599" y="41021"/>
                  </a:lnTo>
                  <a:lnTo>
                    <a:pt x="1740820" y="51238"/>
                  </a:lnTo>
                  <a:lnTo>
                    <a:pt x="1751041" y="61455"/>
                  </a:lnTo>
                  <a:lnTo>
                    <a:pt x="1761415" y="71825"/>
                  </a:lnTo>
                  <a:lnTo>
                    <a:pt x="1781858" y="92259"/>
                  </a:lnTo>
                  <a:lnTo>
                    <a:pt x="1792079" y="102476"/>
                  </a:lnTo>
                  <a:lnTo>
                    <a:pt x="1802453" y="112846"/>
                  </a:lnTo>
                  <a:lnTo>
                    <a:pt x="1822896" y="122758"/>
                  </a:lnTo>
                  <a:lnTo>
                    <a:pt x="1833269" y="143192"/>
                  </a:lnTo>
                  <a:lnTo>
                    <a:pt x="1843033" y="153409"/>
                  </a:lnTo>
                  <a:lnTo>
                    <a:pt x="1853407" y="173996"/>
                  </a:lnTo>
                  <a:lnTo>
                    <a:pt x="1873849" y="194583"/>
                  </a:lnTo>
                  <a:lnTo>
                    <a:pt x="1884071" y="204800"/>
                  </a:lnTo>
                  <a:lnTo>
                    <a:pt x="1894444" y="225234"/>
                  </a:lnTo>
                  <a:lnTo>
                    <a:pt x="1904666" y="245821"/>
                  </a:lnTo>
                  <a:lnTo>
                    <a:pt x="1925261" y="266256"/>
                  </a:lnTo>
                  <a:lnTo>
                    <a:pt x="1935482" y="286842"/>
                  </a:lnTo>
                  <a:lnTo>
                    <a:pt x="1945703" y="307429"/>
                  </a:lnTo>
                  <a:lnTo>
                    <a:pt x="1955925" y="327558"/>
                  </a:lnTo>
                  <a:lnTo>
                    <a:pt x="1976520" y="347993"/>
                  </a:lnTo>
                  <a:lnTo>
                    <a:pt x="1986741" y="368580"/>
                  </a:lnTo>
                  <a:lnTo>
                    <a:pt x="1996657" y="389014"/>
                  </a:lnTo>
                  <a:lnTo>
                    <a:pt x="2006879" y="409601"/>
                  </a:lnTo>
                  <a:lnTo>
                    <a:pt x="2027474" y="440405"/>
                  </a:lnTo>
                  <a:lnTo>
                    <a:pt x="2037695" y="460839"/>
                  </a:lnTo>
                  <a:lnTo>
                    <a:pt x="2048069" y="481426"/>
                  </a:lnTo>
                  <a:lnTo>
                    <a:pt x="2058290" y="511772"/>
                  </a:lnTo>
                  <a:lnTo>
                    <a:pt x="2078733" y="532359"/>
                  </a:lnTo>
                  <a:lnTo>
                    <a:pt x="2089106" y="563163"/>
                  </a:lnTo>
                  <a:lnTo>
                    <a:pt x="2099328" y="583597"/>
                  </a:lnTo>
                  <a:lnTo>
                    <a:pt x="2109549" y="614401"/>
                  </a:lnTo>
                  <a:lnTo>
                    <a:pt x="2130144" y="634988"/>
                  </a:lnTo>
                  <a:lnTo>
                    <a:pt x="2140365" y="665792"/>
                  </a:lnTo>
                  <a:lnTo>
                    <a:pt x="2150587" y="686226"/>
                  </a:lnTo>
                  <a:lnTo>
                    <a:pt x="2160503" y="716725"/>
                  </a:lnTo>
                  <a:lnTo>
                    <a:pt x="2181098" y="747377"/>
                  </a:lnTo>
                  <a:lnTo>
                    <a:pt x="2191319" y="767964"/>
                  </a:lnTo>
                  <a:lnTo>
                    <a:pt x="2201540" y="798768"/>
                  </a:lnTo>
                  <a:lnTo>
                    <a:pt x="2211914" y="819202"/>
                  </a:lnTo>
                  <a:lnTo>
                    <a:pt x="2232357" y="850006"/>
                  </a:lnTo>
                  <a:lnTo>
                    <a:pt x="2242578" y="880810"/>
                  </a:lnTo>
                  <a:lnTo>
                    <a:pt x="2252952" y="900939"/>
                  </a:lnTo>
                  <a:lnTo>
                    <a:pt x="2273394" y="931743"/>
                  </a:lnTo>
                  <a:lnTo>
                    <a:pt x="2283768" y="952330"/>
                  </a:lnTo>
                  <a:lnTo>
                    <a:pt x="2293990" y="982981"/>
                  </a:lnTo>
                  <a:lnTo>
                    <a:pt x="2304211" y="1013785"/>
                  </a:lnTo>
                  <a:lnTo>
                    <a:pt x="2324348" y="1034372"/>
                  </a:lnTo>
                  <a:lnTo>
                    <a:pt x="2334570" y="1065176"/>
                  </a:lnTo>
                  <a:lnTo>
                    <a:pt x="2344943" y="1085610"/>
                  </a:lnTo>
                  <a:lnTo>
                    <a:pt x="2355165" y="1116109"/>
                  </a:lnTo>
                  <a:lnTo>
                    <a:pt x="2375760" y="1136544"/>
                  </a:lnTo>
                  <a:lnTo>
                    <a:pt x="2385981" y="1167348"/>
                  </a:lnTo>
                  <a:lnTo>
                    <a:pt x="2396202" y="1187934"/>
                  </a:lnTo>
                  <a:lnTo>
                    <a:pt x="2406424" y="1218586"/>
                  </a:lnTo>
                  <a:lnTo>
                    <a:pt x="2427019" y="1239173"/>
                  </a:lnTo>
                  <a:lnTo>
                    <a:pt x="2437240" y="1259760"/>
                  </a:lnTo>
                  <a:lnTo>
                    <a:pt x="2447614" y="1290106"/>
                  </a:lnTo>
                  <a:lnTo>
                    <a:pt x="2457835" y="1310693"/>
                  </a:lnTo>
                  <a:lnTo>
                    <a:pt x="2477973" y="1331127"/>
                  </a:lnTo>
                  <a:lnTo>
                    <a:pt x="2488194" y="1351714"/>
                  </a:lnTo>
                  <a:lnTo>
                    <a:pt x="2498568" y="1372148"/>
                  </a:lnTo>
                  <a:lnTo>
                    <a:pt x="2508789" y="1392735"/>
                  </a:lnTo>
                  <a:lnTo>
                    <a:pt x="2529232" y="1413169"/>
                  </a:lnTo>
                  <a:lnTo>
                    <a:pt x="2539605" y="1433756"/>
                  </a:lnTo>
                  <a:lnTo>
                    <a:pt x="2549827" y="1454190"/>
                  </a:lnTo>
                  <a:lnTo>
                    <a:pt x="2560048" y="1474777"/>
                  </a:lnTo>
                  <a:lnTo>
                    <a:pt x="2580643" y="1494907"/>
                  </a:lnTo>
                  <a:lnTo>
                    <a:pt x="2590864" y="1505124"/>
                  </a:lnTo>
                  <a:lnTo>
                    <a:pt x="2601086" y="1525711"/>
                  </a:lnTo>
                  <a:lnTo>
                    <a:pt x="2611459" y="1546297"/>
                  </a:lnTo>
                  <a:lnTo>
                    <a:pt x="2631597" y="1556515"/>
                  </a:lnTo>
                  <a:lnTo>
                    <a:pt x="2641818" y="1576949"/>
                  </a:lnTo>
                  <a:lnTo>
                    <a:pt x="2652039" y="1587318"/>
                  </a:lnTo>
                  <a:lnTo>
                    <a:pt x="2672635" y="1597536"/>
                  </a:lnTo>
                  <a:lnTo>
                    <a:pt x="2682856" y="1607753"/>
                  </a:lnTo>
                  <a:lnTo>
                    <a:pt x="2693077" y="1628340"/>
                  </a:lnTo>
                  <a:lnTo>
                    <a:pt x="2703451" y="1638557"/>
                  </a:lnTo>
                  <a:lnTo>
                    <a:pt x="2723893" y="1648774"/>
                  </a:lnTo>
                  <a:lnTo>
                    <a:pt x="2734267" y="1659144"/>
                  </a:lnTo>
                  <a:lnTo>
                    <a:pt x="2744489" y="1659144"/>
                  </a:lnTo>
                  <a:lnTo>
                    <a:pt x="2754710" y="1669361"/>
                  </a:lnTo>
                  <a:lnTo>
                    <a:pt x="2775305" y="1679273"/>
                  </a:lnTo>
                  <a:lnTo>
                    <a:pt x="2785221" y="1679273"/>
                  </a:lnTo>
                  <a:lnTo>
                    <a:pt x="2795442" y="1689490"/>
                  </a:lnTo>
                  <a:lnTo>
                    <a:pt x="2805664" y="1689490"/>
                  </a:lnTo>
                  <a:lnTo>
                    <a:pt x="2826259" y="1699707"/>
                  </a:lnTo>
                  <a:lnTo>
                    <a:pt x="2836480" y="1699707"/>
                  </a:lnTo>
                  <a:lnTo>
                    <a:pt x="2846701" y="1699707"/>
                  </a:lnTo>
                  <a:lnTo>
                    <a:pt x="2856923" y="1699707"/>
                  </a:lnTo>
                  <a:lnTo>
                    <a:pt x="2877518" y="1710077"/>
                  </a:lnTo>
                  <a:lnTo>
                    <a:pt x="2887739" y="1699707"/>
                  </a:lnTo>
                  <a:lnTo>
                    <a:pt x="2898113" y="1699707"/>
                  </a:lnTo>
                  <a:lnTo>
                    <a:pt x="2908334" y="1699707"/>
                  </a:lnTo>
                  <a:lnTo>
                    <a:pt x="2928777" y="1699707"/>
                  </a:lnTo>
                  <a:lnTo>
                    <a:pt x="2938693" y="1689490"/>
                  </a:lnTo>
                  <a:lnTo>
                    <a:pt x="2949067" y="1689490"/>
                  </a:lnTo>
                  <a:lnTo>
                    <a:pt x="2959288" y="1679273"/>
                  </a:lnTo>
                  <a:lnTo>
                    <a:pt x="2979730" y="1679273"/>
                  </a:lnTo>
                  <a:lnTo>
                    <a:pt x="2990104" y="1669361"/>
                  </a:lnTo>
                  <a:lnTo>
                    <a:pt x="3000326" y="1659144"/>
                  </a:lnTo>
                  <a:lnTo>
                    <a:pt x="3010547" y="1659144"/>
                  </a:lnTo>
                  <a:lnTo>
                    <a:pt x="3031142" y="1648774"/>
                  </a:lnTo>
                  <a:lnTo>
                    <a:pt x="3041363" y="1638557"/>
                  </a:lnTo>
                  <a:lnTo>
                    <a:pt x="3051585" y="1628340"/>
                  </a:lnTo>
                  <a:lnTo>
                    <a:pt x="3061958" y="1607753"/>
                  </a:lnTo>
                  <a:lnTo>
                    <a:pt x="3082401" y="1597536"/>
                  </a:lnTo>
                  <a:lnTo>
                    <a:pt x="3092775" y="1587318"/>
                  </a:lnTo>
                  <a:lnTo>
                    <a:pt x="3102538" y="1576949"/>
                  </a:lnTo>
                  <a:lnTo>
                    <a:pt x="3123133" y="1556515"/>
                  </a:lnTo>
                  <a:lnTo>
                    <a:pt x="3133355" y="1546297"/>
                  </a:lnTo>
                  <a:lnTo>
                    <a:pt x="3143576" y="1525711"/>
                  </a:lnTo>
                  <a:lnTo>
                    <a:pt x="3153950" y="1505124"/>
                  </a:lnTo>
                  <a:lnTo>
                    <a:pt x="3174392" y="1494907"/>
                  </a:lnTo>
                  <a:lnTo>
                    <a:pt x="3184766" y="1474777"/>
                  </a:lnTo>
                  <a:lnTo>
                    <a:pt x="3194988" y="1454190"/>
                  </a:lnTo>
                  <a:lnTo>
                    <a:pt x="3205209" y="1433756"/>
                  </a:lnTo>
                  <a:lnTo>
                    <a:pt x="3225804" y="1413169"/>
                  </a:lnTo>
                  <a:lnTo>
                    <a:pt x="3236025" y="1392735"/>
                  </a:lnTo>
                  <a:lnTo>
                    <a:pt x="3246246" y="1372148"/>
                  </a:lnTo>
                  <a:lnTo>
                    <a:pt x="3256163" y="1351714"/>
                  </a:lnTo>
                  <a:lnTo>
                    <a:pt x="3276758" y="1331127"/>
                  </a:lnTo>
                </a:path>
              </a:pathLst>
            </a:custGeom>
            <a:noFill/>
            <a:ln w="3240">
              <a:solidFill>
                <a:srgbClr val="FF0000"/>
              </a:solidFill>
              <a:round/>
            </a:ln>
          </p:spPr>
          <p:style>
            <a:lnRef idx="0">
              <a:scrgbClr r="0" g="0" b="0"/>
            </a:lnRef>
            <a:fillRef idx="0">
              <a:scrgbClr r="0" g="0" b="0"/>
            </a:fillRef>
            <a:effectRef idx="0">
              <a:scrgbClr r="0" g="0" b="0"/>
            </a:effectRef>
            <a:fontRef idx="minor"/>
          </p:style>
        </p:sp>
        <p:sp>
          <p:nvSpPr>
            <p:cNvPr id="1153" name="CustomShape 76"/>
            <p:cNvSpPr/>
            <p:nvPr/>
          </p:nvSpPr>
          <p:spPr>
            <a:xfrm>
              <a:off x="5513400" y="2295720"/>
              <a:ext cx="245520" cy="480600"/>
            </a:xfrm>
            <a:custGeom>
              <a:avLst/>
              <a:gdLst/>
              <a:ahLst/>
              <a:cxnLst/>
              <a:rect l="l" t="t" r="r" b="b"/>
              <a:pathLst>
                <a:path w="246379" h="481330">
                  <a:moveTo>
                    <a:pt x="0" y="481121"/>
                  </a:moveTo>
                  <a:lnTo>
                    <a:pt x="10221" y="460686"/>
                  </a:lnTo>
                  <a:lnTo>
                    <a:pt x="20442" y="440100"/>
                  </a:lnTo>
                  <a:lnTo>
                    <a:pt x="30816" y="409753"/>
                  </a:lnTo>
                  <a:lnTo>
                    <a:pt x="51258" y="389166"/>
                  </a:lnTo>
                  <a:lnTo>
                    <a:pt x="61480" y="368580"/>
                  </a:lnTo>
                  <a:lnTo>
                    <a:pt x="71854" y="337928"/>
                  </a:lnTo>
                  <a:lnTo>
                    <a:pt x="82075" y="317341"/>
                  </a:lnTo>
                  <a:lnTo>
                    <a:pt x="102517" y="286537"/>
                  </a:lnTo>
                  <a:lnTo>
                    <a:pt x="112891" y="266103"/>
                  </a:lnTo>
                  <a:lnTo>
                    <a:pt x="123112" y="235604"/>
                  </a:lnTo>
                  <a:lnTo>
                    <a:pt x="133029" y="215170"/>
                  </a:lnTo>
                  <a:lnTo>
                    <a:pt x="153471" y="184366"/>
                  </a:lnTo>
                  <a:lnTo>
                    <a:pt x="163845" y="163779"/>
                  </a:lnTo>
                  <a:lnTo>
                    <a:pt x="174066" y="132975"/>
                  </a:lnTo>
                  <a:lnTo>
                    <a:pt x="184288" y="102324"/>
                  </a:lnTo>
                  <a:lnTo>
                    <a:pt x="204883" y="81737"/>
                  </a:lnTo>
                  <a:lnTo>
                    <a:pt x="215104" y="50933"/>
                  </a:lnTo>
                  <a:lnTo>
                    <a:pt x="225325" y="30803"/>
                  </a:lnTo>
                  <a:lnTo>
                    <a:pt x="245920" y="0"/>
                  </a:lnTo>
                </a:path>
              </a:pathLst>
            </a:custGeom>
            <a:noFill/>
            <a:ln w="3240">
              <a:solidFill>
                <a:srgbClr val="FF0000"/>
              </a:solidFill>
              <a:round/>
            </a:ln>
          </p:spPr>
          <p:style>
            <a:lnRef idx="0">
              <a:scrgbClr r="0" g="0" b="0"/>
            </a:lnRef>
            <a:fillRef idx="0">
              <a:scrgbClr r="0" g="0" b="0"/>
            </a:fillRef>
            <a:effectRef idx="0">
              <a:scrgbClr r="0" g="0" b="0"/>
            </a:effectRef>
            <a:fontRef idx="minor"/>
          </p:style>
        </p:sp>
        <p:sp>
          <p:nvSpPr>
            <p:cNvPr id="1154" name="CustomShape 77"/>
            <p:cNvSpPr/>
            <p:nvPr/>
          </p:nvSpPr>
          <p:spPr>
            <a:xfrm>
              <a:off x="608760" y="1445760"/>
              <a:ext cx="1627560" cy="1710000"/>
            </a:xfrm>
            <a:custGeom>
              <a:avLst/>
              <a:gdLst/>
              <a:ahLst/>
              <a:cxnLst/>
              <a:rect l="l" t="t" r="r" b="b"/>
              <a:pathLst>
                <a:path w="1628139" h="1710689">
                  <a:moveTo>
                    <a:pt x="0" y="850006"/>
                  </a:moveTo>
                  <a:lnTo>
                    <a:pt x="9885" y="686226"/>
                  </a:lnTo>
                  <a:lnTo>
                    <a:pt x="20152" y="532359"/>
                  </a:lnTo>
                  <a:lnTo>
                    <a:pt x="30419" y="389014"/>
                  </a:lnTo>
                  <a:lnTo>
                    <a:pt x="50938" y="266256"/>
                  </a:lnTo>
                  <a:lnTo>
                    <a:pt x="61205" y="153409"/>
                  </a:lnTo>
                  <a:lnTo>
                    <a:pt x="71472" y="71825"/>
                  </a:lnTo>
                  <a:lnTo>
                    <a:pt x="81739" y="20434"/>
                  </a:lnTo>
                  <a:lnTo>
                    <a:pt x="102273" y="0"/>
                  </a:lnTo>
                  <a:lnTo>
                    <a:pt x="112525" y="0"/>
                  </a:lnTo>
                  <a:lnTo>
                    <a:pt x="122792" y="41021"/>
                  </a:lnTo>
                  <a:lnTo>
                    <a:pt x="133059" y="102476"/>
                  </a:lnTo>
                  <a:lnTo>
                    <a:pt x="153593" y="194583"/>
                  </a:lnTo>
                  <a:lnTo>
                    <a:pt x="163860" y="307429"/>
                  </a:lnTo>
                  <a:lnTo>
                    <a:pt x="173731" y="440405"/>
                  </a:lnTo>
                  <a:lnTo>
                    <a:pt x="183998" y="583597"/>
                  </a:lnTo>
                  <a:lnTo>
                    <a:pt x="204532" y="747377"/>
                  </a:lnTo>
                  <a:lnTo>
                    <a:pt x="214799" y="900939"/>
                  </a:lnTo>
                  <a:lnTo>
                    <a:pt x="225066" y="1065176"/>
                  </a:lnTo>
                  <a:lnTo>
                    <a:pt x="235333" y="1218586"/>
                  </a:lnTo>
                  <a:lnTo>
                    <a:pt x="255852" y="1351714"/>
                  </a:lnTo>
                  <a:lnTo>
                    <a:pt x="266119" y="1474777"/>
                  </a:lnTo>
                  <a:lnTo>
                    <a:pt x="276386" y="1576949"/>
                  </a:lnTo>
                  <a:lnTo>
                    <a:pt x="286653" y="1648774"/>
                  </a:lnTo>
                  <a:lnTo>
                    <a:pt x="307172" y="1689490"/>
                  </a:lnTo>
                  <a:lnTo>
                    <a:pt x="317439" y="1710077"/>
                  </a:lnTo>
                  <a:lnTo>
                    <a:pt x="327324" y="1689490"/>
                  </a:lnTo>
                  <a:lnTo>
                    <a:pt x="337591" y="1648774"/>
                  </a:lnTo>
                  <a:lnTo>
                    <a:pt x="358126" y="1576949"/>
                  </a:lnTo>
                  <a:lnTo>
                    <a:pt x="368393" y="1474777"/>
                  </a:lnTo>
                  <a:lnTo>
                    <a:pt x="378644" y="1351714"/>
                  </a:lnTo>
                  <a:lnTo>
                    <a:pt x="388911" y="1218586"/>
                  </a:lnTo>
                  <a:lnTo>
                    <a:pt x="409446" y="1065176"/>
                  </a:lnTo>
                  <a:lnTo>
                    <a:pt x="419713" y="900939"/>
                  </a:lnTo>
                  <a:lnTo>
                    <a:pt x="429980" y="747377"/>
                  </a:lnTo>
                  <a:lnTo>
                    <a:pt x="450498" y="583597"/>
                  </a:lnTo>
                  <a:lnTo>
                    <a:pt x="460765" y="440405"/>
                  </a:lnTo>
                  <a:lnTo>
                    <a:pt x="471033" y="307429"/>
                  </a:lnTo>
                  <a:lnTo>
                    <a:pt x="480918" y="194583"/>
                  </a:lnTo>
                  <a:lnTo>
                    <a:pt x="501452" y="102476"/>
                  </a:lnTo>
                  <a:lnTo>
                    <a:pt x="511704" y="41021"/>
                  </a:lnTo>
                  <a:lnTo>
                    <a:pt x="521971" y="0"/>
                  </a:lnTo>
                  <a:lnTo>
                    <a:pt x="532238" y="0"/>
                  </a:lnTo>
                  <a:lnTo>
                    <a:pt x="552772" y="20434"/>
                  </a:lnTo>
                  <a:lnTo>
                    <a:pt x="563039" y="71825"/>
                  </a:lnTo>
                  <a:lnTo>
                    <a:pt x="573291" y="153409"/>
                  </a:lnTo>
                  <a:lnTo>
                    <a:pt x="583558" y="266256"/>
                  </a:lnTo>
                  <a:lnTo>
                    <a:pt x="604092" y="389014"/>
                  </a:lnTo>
                  <a:lnTo>
                    <a:pt x="614359" y="532359"/>
                  </a:lnTo>
                  <a:lnTo>
                    <a:pt x="624626" y="686226"/>
                  </a:lnTo>
                  <a:lnTo>
                    <a:pt x="634878" y="850006"/>
                  </a:lnTo>
                  <a:lnTo>
                    <a:pt x="655031" y="1013785"/>
                  </a:lnTo>
                  <a:lnTo>
                    <a:pt x="665298" y="1167348"/>
                  </a:lnTo>
                  <a:lnTo>
                    <a:pt x="675565" y="1310693"/>
                  </a:lnTo>
                  <a:lnTo>
                    <a:pt x="685832" y="1433756"/>
                  </a:lnTo>
                  <a:lnTo>
                    <a:pt x="706351" y="1546297"/>
                  </a:lnTo>
                  <a:lnTo>
                    <a:pt x="716618" y="1628340"/>
                  </a:lnTo>
                  <a:lnTo>
                    <a:pt x="726885" y="1679273"/>
                  </a:lnTo>
                  <a:lnTo>
                    <a:pt x="737152" y="1699707"/>
                  </a:lnTo>
                  <a:lnTo>
                    <a:pt x="757686" y="1699707"/>
                  </a:lnTo>
                  <a:lnTo>
                    <a:pt x="767938" y="1659144"/>
                  </a:lnTo>
                  <a:lnTo>
                    <a:pt x="778205" y="1597536"/>
                  </a:lnTo>
                  <a:lnTo>
                    <a:pt x="788472" y="1505124"/>
                  </a:lnTo>
                  <a:lnTo>
                    <a:pt x="808625" y="1392735"/>
                  </a:lnTo>
                  <a:lnTo>
                    <a:pt x="818892" y="1259760"/>
                  </a:lnTo>
                  <a:lnTo>
                    <a:pt x="829159" y="1116109"/>
                  </a:lnTo>
                  <a:lnTo>
                    <a:pt x="839410" y="952330"/>
                  </a:lnTo>
                  <a:lnTo>
                    <a:pt x="859944" y="798768"/>
                  </a:lnTo>
                  <a:lnTo>
                    <a:pt x="870212" y="634988"/>
                  </a:lnTo>
                  <a:lnTo>
                    <a:pt x="880479" y="481426"/>
                  </a:lnTo>
                  <a:lnTo>
                    <a:pt x="900997" y="347993"/>
                  </a:lnTo>
                  <a:lnTo>
                    <a:pt x="911264" y="225234"/>
                  </a:lnTo>
                  <a:lnTo>
                    <a:pt x="921531" y="122758"/>
                  </a:lnTo>
                  <a:lnTo>
                    <a:pt x="931799" y="51238"/>
                  </a:lnTo>
                  <a:lnTo>
                    <a:pt x="951951" y="10217"/>
                  </a:lnTo>
                  <a:lnTo>
                    <a:pt x="962218" y="0"/>
                  </a:lnTo>
                  <a:lnTo>
                    <a:pt x="972470" y="10217"/>
                  </a:lnTo>
                  <a:lnTo>
                    <a:pt x="982737" y="51238"/>
                  </a:lnTo>
                  <a:lnTo>
                    <a:pt x="1003271" y="122758"/>
                  </a:lnTo>
                  <a:lnTo>
                    <a:pt x="1013538" y="225234"/>
                  </a:lnTo>
                  <a:lnTo>
                    <a:pt x="1023805" y="347993"/>
                  </a:lnTo>
                  <a:lnTo>
                    <a:pt x="1034057" y="481426"/>
                  </a:lnTo>
                  <a:lnTo>
                    <a:pt x="1054561" y="634988"/>
                  </a:lnTo>
                  <a:lnTo>
                    <a:pt x="1064782" y="798768"/>
                  </a:lnTo>
                  <a:lnTo>
                    <a:pt x="1075156" y="952330"/>
                  </a:lnTo>
                  <a:lnTo>
                    <a:pt x="1085377" y="1116109"/>
                  </a:lnTo>
                  <a:lnTo>
                    <a:pt x="1105972" y="1259760"/>
                  </a:lnTo>
                  <a:lnTo>
                    <a:pt x="1115736" y="1392735"/>
                  </a:lnTo>
                  <a:lnTo>
                    <a:pt x="1126110" y="1505124"/>
                  </a:lnTo>
                  <a:lnTo>
                    <a:pt x="1136331" y="1597536"/>
                  </a:lnTo>
                  <a:lnTo>
                    <a:pt x="1156926" y="1659144"/>
                  </a:lnTo>
                  <a:lnTo>
                    <a:pt x="1167147" y="1699707"/>
                  </a:lnTo>
                  <a:lnTo>
                    <a:pt x="1208185" y="1628340"/>
                  </a:lnTo>
                  <a:lnTo>
                    <a:pt x="1218406" y="1546297"/>
                  </a:lnTo>
                  <a:lnTo>
                    <a:pt x="1228780" y="1433756"/>
                  </a:lnTo>
                  <a:lnTo>
                    <a:pt x="1239001" y="1310693"/>
                  </a:lnTo>
                  <a:lnTo>
                    <a:pt x="1259444" y="1167348"/>
                  </a:lnTo>
                  <a:lnTo>
                    <a:pt x="1269360" y="1013785"/>
                  </a:lnTo>
                  <a:lnTo>
                    <a:pt x="1279581" y="850006"/>
                  </a:lnTo>
                  <a:lnTo>
                    <a:pt x="1300176" y="686226"/>
                  </a:lnTo>
                  <a:lnTo>
                    <a:pt x="1310398" y="532359"/>
                  </a:lnTo>
                  <a:lnTo>
                    <a:pt x="1320772" y="389014"/>
                  </a:lnTo>
                  <a:lnTo>
                    <a:pt x="1330993" y="266256"/>
                  </a:lnTo>
                  <a:lnTo>
                    <a:pt x="1351435" y="153409"/>
                  </a:lnTo>
                  <a:lnTo>
                    <a:pt x="1361809" y="71825"/>
                  </a:lnTo>
                  <a:lnTo>
                    <a:pt x="1372030" y="20434"/>
                  </a:lnTo>
                  <a:lnTo>
                    <a:pt x="1382252" y="0"/>
                  </a:lnTo>
                  <a:lnTo>
                    <a:pt x="1402847" y="0"/>
                  </a:lnTo>
                  <a:lnTo>
                    <a:pt x="1413068" y="41021"/>
                  </a:lnTo>
                  <a:lnTo>
                    <a:pt x="1422984" y="102476"/>
                  </a:lnTo>
                  <a:lnTo>
                    <a:pt x="1433206" y="194583"/>
                  </a:lnTo>
                  <a:lnTo>
                    <a:pt x="1453801" y="307429"/>
                  </a:lnTo>
                  <a:lnTo>
                    <a:pt x="1464022" y="440405"/>
                  </a:lnTo>
                  <a:lnTo>
                    <a:pt x="1474243" y="583597"/>
                  </a:lnTo>
                  <a:lnTo>
                    <a:pt x="1484617" y="747377"/>
                  </a:lnTo>
                  <a:lnTo>
                    <a:pt x="1505060" y="900939"/>
                  </a:lnTo>
                  <a:lnTo>
                    <a:pt x="1515433" y="1065176"/>
                  </a:lnTo>
                  <a:lnTo>
                    <a:pt x="1525655" y="1218586"/>
                  </a:lnTo>
                  <a:lnTo>
                    <a:pt x="1535876" y="1351714"/>
                  </a:lnTo>
                  <a:lnTo>
                    <a:pt x="1556471" y="1474777"/>
                  </a:lnTo>
                  <a:lnTo>
                    <a:pt x="1566692" y="1576949"/>
                  </a:lnTo>
                  <a:lnTo>
                    <a:pt x="1576914" y="1648774"/>
                  </a:lnTo>
                  <a:lnTo>
                    <a:pt x="1586830" y="1689490"/>
                  </a:lnTo>
                  <a:lnTo>
                    <a:pt x="1607425" y="1710077"/>
                  </a:lnTo>
                  <a:lnTo>
                    <a:pt x="1617646" y="1689490"/>
                  </a:lnTo>
                  <a:lnTo>
                    <a:pt x="1627867" y="1648774"/>
                  </a:lnTo>
                </a:path>
              </a:pathLst>
            </a:custGeom>
            <a:noFill/>
            <a:ln w="3240" cap="rnd">
              <a:solidFill>
                <a:srgbClr val="0000FF"/>
              </a:solidFill>
              <a:custDash>
                <a:ds d="1100000" sp="1100000"/>
              </a:custDash>
              <a:round/>
            </a:ln>
          </p:spPr>
          <p:style>
            <a:lnRef idx="0">
              <a:scrgbClr r="0" g="0" b="0"/>
            </a:lnRef>
            <a:fillRef idx="0">
              <a:scrgbClr r="0" g="0" b="0"/>
            </a:fillRef>
            <a:effectRef idx="0">
              <a:scrgbClr r="0" g="0" b="0"/>
            </a:effectRef>
            <a:fontRef idx="minor"/>
          </p:style>
        </p:sp>
        <p:sp>
          <p:nvSpPr>
            <p:cNvPr id="1155" name="CustomShape 78"/>
            <p:cNvSpPr/>
            <p:nvPr/>
          </p:nvSpPr>
          <p:spPr>
            <a:xfrm>
              <a:off x="2236680" y="1445760"/>
              <a:ext cx="3276360" cy="1710000"/>
            </a:xfrm>
            <a:custGeom>
              <a:avLst/>
              <a:gdLst/>
              <a:ahLst/>
              <a:cxnLst/>
              <a:rect l="l" t="t" r="r" b="b"/>
              <a:pathLst>
                <a:path w="3277235" h="1710689">
                  <a:moveTo>
                    <a:pt x="0" y="1648774"/>
                  </a:moveTo>
                  <a:lnTo>
                    <a:pt x="10221" y="1576949"/>
                  </a:lnTo>
                  <a:lnTo>
                    <a:pt x="30816" y="1474777"/>
                  </a:lnTo>
                  <a:lnTo>
                    <a:pt x="41037" y="1351714"/>
                  </a:lnTo>
                  <a:lnTo>
                    <a:pt x="51411" y="1218586"/>
                  </a:lnTo>
                  <a:lnTo>
                    <a:pt x="61632" y="1065176"/>
                  </a:lnTo>
                  <a:lnTo>
                    <a:pt x="82075" y="900939"/>
                  </a:lnTo>
                  <a:lnTo>
                    <a:pt x="92449" y="747377"/>
                  </a:lnTo>
                  <a:lnTo>
                    <a:pt x="102670" y="583597"/>
                  </a:lnTo>
                  <a:lnTo>
                    <a:pt x="122807" y="440405"/>
                  </a:lnTo>
                  <a:lnTo>
                    <a:pt x="133029" y="307429"/>
                  </a:lnTo>
                  <a:lnTo>
                    <a:pt x="143402" y="194583"/>
                  </a:lnTo>
                  <a:lnTo>
                    <a:pt x="153624" y="102476"/>
                  </a:lnTo>
                  <a:lnTo>
                    <a:pt x="174066" y="41021"/>
                  </a:lnTo>
                  <a:lnTo>
                    <a:pt x="184440" y="0"/>
                  </a:lnTo>
                  <a:lnTo>
                    <a:pt x="225478" y="71825"/>
                  </a:lnTo>
                  <a:lnTo>
                    <a:pt x="235699" y="153409"/>
                  </a:lnTo>
                  <a:lnTo>
                    <a:pt x="245920" y="266256"/>
                  </a:lnTo>
                  <a:lnTo>
                    <a:pt x="256294" y="389014"/>
                  </a:lnTo>
                  <a:lnTo>
                    <a:pt x="276432" y="532359"/>
                  </a:lnTo>
                  <a:lnTo>
                    <a:pt x="286653" y="686226"/>
                  </a:lnTo>
                  <a:lnTo>
                    <a:pt x="296874" y="850006"/>
                  </a:lnTo>
                  <a:lnTo>
                    <a:pt x="307248" y="1013785"/>
                  </a:lnTo>
                  <a:lnTo>
                    <a:pt x="327691" y="1167348"/>
                  </a:lnTo>
                  <a:lnTo>
                    <a:pt x="338064" y="1310693"/>
                  </a:lnTo>
                  <a:lnTo>
                    <a:pt x="348286" y="1433756"/>
                  </a:lnTo>
                  <a:lnTo>
                    <a:pt x="358507" y="1546297"/>
                  </a:lnTo>
                  <a:lnTo>
                    <a:pt x="379102" y="1628340"/>
                  </a:lnTo>
                  <a:lnTo>
                    <a:pt x="389323" y="1679273"/>
                  </a:lnTo>
                  <a:lnTo>
                    <a:pt x="399545" y="1699707"/>
                  </a:lnTo>
                  <a:lnTo>
                    <a:pt x="409918" y="1699707"/>
                  </a:lnTo>
                  <a:lnTo>
                    <a:pt x="430056" y="1659144"/>
                  </a:lnTo>
                  <a:lnTo>
                    <a:pt x="440277" y="1597536"/>
                  </a:lnTo>
                  <a:lnTo>
                    <a:pt x="450498" y="1505124"/>
                  </a:lnTo>
                  <a:lnTo>
                    <a:pt x="460720" y="1392735"/>
                  </a:lnTo>
                  <a:lnTo>
                    <a:pt x="481315" y="1259760"/>
                  </a:lnTo>
                  <a:lnTo>
                    <a:pt x="491536" y="1116109"/>
                  </a:lnTo>
                  <a:lnTo>
                    <a:pt x="501910" y="952330"/>
                  </a:lnTo>
                  <a:lnTo>
                    <a:pt x="522353" y="798768"/>
                  </a:lnTo>
                  <a:lnTo>
                    <a:pt x="532574" y="634988"/>
                  </a:lnTo>
                  <a:lnTo>
                    <a:pt x="542948" y="481426"/>
                  </a:lnTo>
                  <a:lnTo>
                    <a:pt x="553169" y="347993"/>
                  </a:lnTo>
                  <a:lnTo>
                    <a:pt x="573764" y="225234"/>
                  </a:lnTo>
                  <a:lnTo>
                    <a:pt x="583528" y="122758"/>
                  </a:lnTo>
                  <a:lnTo>
                    <a:pt x="593901" y="51238"/>
                  </a:lnTo>
                  <a:lnTo>
                    <a:pt x="604123" y="10217"/>
                  </a:lnTo>
                  <a:lnTo>
                    <a:pt x="624565" y="0"/>
                  </a:lnTo>
                  <a:lnTo>
                    <a:pt x="634939" y="10217"/>
                  </a:lnTo>
                  <a:lnTo>
                    <a:pt x="645160" y="51238"/>
                  </a:lnTo>
                  <a:lnTo>
                    <a:pt x="655382" y="122758"/>
                  </a:lnTo>
                  <a:lnTo>
                    <a:pt x="675977" y="225234"/>
                  </a:lnTo>
                  <a:lnTo>
                    <a:pt x="686198" y="347993"/>
                  </a:lnTo>
                  <a:lnTo>
                    <a:pt x="696419" y="481426"/>
                  </a:lnTo>
                  <a:lnTo>
                    <a:pt x="706793" y="634988"/>
                  </a:lnTo>
                  <a:lnTo>
                    <a:pt x="727236" y="798768"/>
                  </a:lnTo>
                  <a:lnTo>
                    <a:pt x="737610" y="952330"/>
                  </a:lnTo>
                  <a:lnTo>
                    <a:pt x="747373" y="1116109"/>
                  </a:lnTo>
                  <a:lnTo>
                    <a:pt x="757747" y="1259760"/>
                  </a:lnTo>
                  <a:lnTo>
                    <a:pt x="778190" y="1392735"/>
                  </a:lnTo>
                  <a:lnTo>
                    <a:pt x="788563" y="1505124"/>
                  </a:lnTo>
                  <a:lnTo>
                    <a:pt x="798785" y="1597536"/>
                  </a:lnTo>
                  <a:lnTo>
                    <a:pt x="809006" y="1659144"/>
                  </a:lnTo>
                  <a:lnTo>
                    <a:pt x="829601" y="1699707"/>
                  </a:lnTo>
                  <a:lnTo>
                    <a:pt x="839822" y="1699707"/>
                  </a:lnTo>
                  <a:lnTo>
                    <a:pt x="850044" y="1679273"/>
                  </a:lnTo>
                  <a:lnTo>
                    <a:pt x="860417" y="1628340"/>
                  </a:lnTo>
                  <a:lnTo>
                    <a:pt x="880860" y="1546297"/>
                  </a:lnTo>
                  <a:lnTo>
                    <a:pt x="891081" y="1433756"/>
                  </a:lnTo>
                  <a:lnTo>
                    <a:pt x="900997" y="1310693"/>
                  </a:lnTo>
                  <a:lnTo>
                    <a:pt x="911219" y="1167348"/>
                  </a:lnTo>
                  <a:lnTo>
                    <a:pt x="931814" y="1013785"/>
                  </a:lnTo>
                  <a:lnTo>
                    <a:pt x="942035" y="850006"/>
                  </a:lnTo>
                  <a:lnTo>
                    <a:pt x="952409" y="686226"/>
                  </a:lnTo>
                  <a:lnTo>
                    <a:pt x="972851" y="532359"/>
                  </a:lnTo>
                  <a:lnTo>
                    <a:pt x="983073" y="389014"/>
                  </a:lnTo>
                  <a:lnTo>
                    <a:pt x="993447" y="266256"/>
                  </a:lnTo>
                  <a:lnTo>
                    <a:pt x="1003668" y="153409"/>
                  </a:lnTo>
                  <a:lnTo>
                    <a:pt x="1024263" y="71825"/>
                  </a:lnTo>
                  <a:lnTo>
                    <a:pt x="1034484" y="20434"/>
                  </a:lnTo>
                  <a:lnTo>
                    <a:pt x="1044706" y="0"/>
                  </a:lnTo>
                  <a:lnTo>
                    <a:pt x="1054622" y="0"/>
                  </a:lnTo>
                  <a:lnTo>
                    <a:pt x="1075217" y="41021"/>
                  </a:lnTo>
                  <a:lnTo>
                    <a:pt x="1085438" y="102476"/>
                  </a:lnTo>
                  <a:lnTo>
                    <a:pt x="1095659" y="194583"/>
                  </a:lnTo>
                  <a:lnTo>
                    <a:pt x="1105881" y="307429"/>
                  </a:lnTo>
                  <a:lnTo>
                    <a:pt x="1126476" y="440405"/>
                  </a:lnTo>
                  <a:lnTo>
                    <a:pt x="1136697" y="583597"/>
                  </a:lnTo>
                  <a:lnTo>
                    <a:pt x="1146918" y="747377"/>
                  </a:lnTo>
                  <a:lnTo>
                    <a:pt x="1157292" y="900939"/>
                  </a:lnTo>
                  <a:lnTo>
                    <a:pt x="1177735" y="1065176"/>
                  </a:lnTo>
                  <a:lnTo>
                    <a:pt x="1188108" y="1218586"/>
                  </a:lnTo>
                  <a:lnTo>
                    <a:pt x="1198330" y="1351714"/>
                  </a:lnTo>
                  <a:lnTo>
                    <a:pt x="1208551" y="1474777"/>
                  </a:lnTo>
                  <a:lnTo>
                    <a:pt x="1228688" y="1576949"/>
                  </a:lnTo>
                  <a:lnTo>
                    <a:pt x="1239062" y="1648774"/>
                  </a:lnTo>
                  <a:lnTo>
                    <a:pt x="1249284" y="1689490"/>
                  </a:lnTo>
                  <a:lnTo>
                    <a:pt x="1259505" y="1710077"/>
                  </a:lnTo>
                  <a:lnTo>
                    <a:pt x="1280100" y="1689490"/>
                  </a:lnTo>
                  <a:lnTo>
                    <a:pt x="1290321" y="1648774"/>
                  </a:lnTo>
                  <a:lnTo>
                    <a:pt x="1300543" y="1576949"/>
                  </a:lnTo>
                  <a:lnTo>
                    <a:pt x="1310916" y="1474777"/>
                  </a:lnTo>
                  <a:lnTo>
                    <a:pt x="1331359" y="1351714"/>
                  </a:lnTo>
                  <a:lnTo>
                    <a:pt x="1341580" y="1218586"/>
                  </a:lnTo>
                  <a:lnTo>
                    <a:pt x="1351954" y="1065176"/>
                  </a:lnTo>
                  <a:lnTo>
                    <a:pt x="1362175" y="900939"/>
                  </a:lnTo>
                  <a:lnTo>
                    <a:pt x="1382313" y="747377"/>
                  </a:lnTo>
                  <a:lnTo>
                    <a:pt x="1392534" y="583597"/>
                  </a:lnTo>
                  <a:lnTo>
                    <a:pt x="1402908" y="440405"/>
                  </a:lnTo>
                  <a:lnTo>
                    <a:pt x="1423350" y="307429"/>
                  </a:lnTo>
                  <a:lnTo>
                    <a:pt x="1433572" y="194583"/>
                  </a:lnTo>
                  <a:lnTo>
                    <a:pt x="1443946" y="102476"/>
                  </a:lnTo>
                  <a:lnTo>
                    <a:pt x="1454167" y="41021"/>
                  </a:lnTo>
                  <a:lnTo>
                    <a:pt x="1474762" y="0"/>
                  </a:lnTo>
                  <a:lnTo>
                    <a:pt x="1484983" y="0"/>
                  </a:lnTo>
                  <a:lnTo>
                    <a:pt x="1495204" y="20434"/>
                  </a:lnTo>
                  <a:lnTo>
                    <a:pt x="1505426" y="71825"/>
                  </a:lnTo>
                  <a:lnTo>
                    <a:pt x="1525716" y="153409"/>
                  </a:lnTo>
                  <a:lnTo>
                    <a:pt x="1535937" y="266256"/>
                  </a:lnTo>
                  <a:lnTo>
                    <a:pt x="1546158" y="389014"/>
                  </a:lnTo>
                  <a:lnTo>
                    <a:pt x="1556380" y="532359"/>
                  </a:lnTo>
                  <a:lnTo>
                    <a:pt x="1576975" y="686226"/>
                  </a:lnTo>
                  <a:lnTo>
                    <a:pt x="1587196" y="850006"/>
                  </a:lnTo>
                  <a:lnTo>
                    <a:pt x="1597570" y="1013785"/>
                  </a:lnTo>
                  <a:lnTo>
                    <a:pt x="1607791" y="1167348"/>
                  </a:lnTo>
                  <a:lnTo>
                    <a:pt x="1628234" y="1310693"/>
                  </a:lnTo>
                  <a:lnTo>
                    <a:pt x="1638607" y="1433756"/>
                  </a:lnTo>
                  <a:moveTo>
                    <a:pt x="1638607" y="1433756"/>
                  </a:moveTo>
                  <a:lnTo>
                    <a:pt x="1648829" y="1546297"/>
                  </a:lnTo>
                  <a:lnTo>
                    <a:pt x="1659050" y="1628340"/>
                  </a:lnTo>
                  <a:lnTo>
                    <a:pt x="1679645" y="1679273"/>
                  </a:lnTo>
                  <a:lnTo>
                    <a:pt x="1699783" y="1699707"/>
                  </a:lnTo>
                  <a:lnTo>
                    <a:pt x="1710004" y="1659144"/>
                  </a:lnTo>
                  <a:lnTo>
                    <a:pt x="1730599" y="1597536"/>
                  </a:lnTo>
                  <a:lnTo>
                    <a:pt x="1740820" y="1505124"/>
                  </a:lnTo>
                  <a:lnTo>
                    <a:pt x="1751041" y="1392735"/>
                  </a:lnTo>
                  <a:lnTo>
                    <a:pt x="1761415" y="1259760"/>
                  </a:lnTo>
                  <a:lnTo>
                    <a:pt x="1781858" y="1116109"/>
                  </a:lnTo>
                  <a:lnTo>
                    <a:pt x="1792079" y="952330"/>
                  </a:lnTo>
                  <a:lnTo>
                    <a:pt x="1802453" y="798768"/>
                  </a:lnTo>
                  <a:lnTo>
                    <a:pt x="1822896" y="634988"/>
                  </a:lnTo>
                  <a:lnTo>
                    <a:pt x="1833269" y="481426"/>
                  </a:lnTo>
                  <a:lnTo>
                    <a:pt x="1843033" y="347993"/>
                  </a:lnTo>
                  <a:lnTo>
                    <a:pt x="1853407" y="225234"/>
                  </a:lnTo>
                  <a:lnTo>
                    <a:pt x="1873849" y="122758"/>
                  </a:lnTo>
                  <a:lnTo>
                    <a:pt x="1884071" y="51238"/>
                  </a:lnTo>
                  <a:lnTo>
                    <a:pt x="1894444" y="10217"/>
                  </a:lnTo>
                  <a:lnTo>
                    <a:pt x="1904666" y="0"/>
                  </a:lnTo>
                  <a:lnTo>
                    <a:pt x="1925261" y="10217"/>
                  </a:lnTo>
                  <a:lnTo>
                    <a:pt x="1935482" y="51238"/>
                  </a:lnTo>
                  <a:lnTo>
                    <a:pt x="1945703" y="122758"/>
                  </a:lnTo>
                  <a:lnTo>
                    <a:pt x="1955925" y="225234"/>
                  </a:lnTo>
                  <a:lnTo>
                    <a:pt x="1976520" y="347993"/>
                  </a:lnTo>
                  <a:lnTo>
                    <a:pt x="1986741" y="481426"/>
                  </a:lnTo>
                  <a:lnTo>
                    <a:pt x="1996657" y="634988"/>
                  </a:lnTo>
                  <a:lnTo>
                    <a:pt x="2006879" y="798768"/>
                  </a:lnTo>
                  <a:lnTo>
                    <a:pt x="2027474" y="952330"/>
                  </a:lnTo>
                  <a:lnTo>
                    <a:pt x="2037695" y="1116109"/>
                  </a:lnTo>
                  <a:lnTo>
                    <a:pt x="2048069" y="1259760"/>
                  </a:lnTo>
                  <a:lnTo>
                    <a:pt x="2058290" y="1392735"/>
                  </a:lnTo>
                  <a:lnTo>
                    <a:pt x="2078733" y="1505124"/>
                  </a:lnTo>
                  <a:lnTo>
                    <a:pt x="2089106" y="1597536"/>
                  </a:lnTo>
                  <a:lnTo>
                    <a:pt x="2099328" y="1659144"/>
                  </a:lnTo>
                  <a:lnTo>
                    <a:pt x="2109549" y="1699707"/>
                  </a:lnTo>
                  <a:lnTo>
                    <a:pt x="2130144" y="1699707"/>
                  </a:lnTo>
                  <a:lnTo>
                    <a:pt x="2140365" y="1679273"/>
                  </a:lnTo>
                  <a:lnTo>
                    <a:pt x="2150587" y="1628340"/>
                  </a:lnTo>
                  <a:lnTo>
                    <a:pt x="2160503" y="1546297"/>
                  </a:lnTo>
                  <a:lnTo>
                    <a:pt x="2181098" y="1433756"/>
                  </a:lnTo>
                  <a:lnTo>
                    <a:pt x="2191319" y="1310693"/>
                  </a:lnTo>
                  <a:lnTo>
                    <a:pt x="2201540" y="1167348"/>
                  </a:lnTo>
                  <a:lnTo>
                    <a:pt x="2211914" y="1013785"/>
                  </a:lnTo>
                  <a:lnTo>
                    <a:pt x="2232357" y="850006"/>
                  </a:lnTo>
                  <a:lnTo>
                    <a:pt x="2242578" y="686226"/>
                  </a:lnTo>
                  <a:lnTo>
                    <a:pt x="2252952" y="532359"/>
                  </a:lnTo>
                  <a:lnTo>
                    <a:pt x="2273394" y="389014"/>
                  </a:lnTo>
                  <a:lnTo>
                    <a:pt x="2283768" y="266256"/>
                  </a:lnTo>
                  <a:lnTo>
                    <a:pt x="2293990" y="153409"/>
                  </a:lnTo>
                  <a:lnTo>
                    <a:pt x="2304211" y="71825"/>
                  </a:lnTo>
                  <a:lnTo>
                    <a:pt x="2324348" y="20434"/>
                  </a:lnTo>
                  <a:lnTo>
                    <a:pt x="2334570" y="0"/>
                  </a:lnTo>
                  <a:lnTo>
                    <a:pt x="2344943" y="0"/>
                  </a:lnTo>
                  <a:lnTo>
                    <a:pt x="2355165" y="41021"/>
                  </a:lnTo>
                  <a:lnTo>
                    <a:pt x="2375760" y="102476"/>
                  </a:lnTo>
                  <a:lnTo>
                    <a:pt x="2385981" y="194583"/>
                  </a:lnTo>
                  <a:lnTo>
                    <a:pt x="2396202" y="307429"/>
                  </a:lnTo>
                  <a:lnTo>
                    <a:pt x="2406424" y="440405"/>
                  </a:lnTo>
                  <a:lnTo>
                    <a:pt x="2427019" y="583597"/>
                  </a:lnTo>
                  <a:lnTo>
                    <a:pt x="2437240" y="747377"/>
                  </a:lnTo>
                  <a:lnTo>
                    <a:pt x="2447614" y="900939"/>
                  </a:lnTo>
                  <a:lnTo>
                    <a:pt x="2457835" y="1065176"/>
                  </a:lnTo>
                  <a:lnTo>
                    <a:pt x="2477973" y="1218586"/>
                  </a:lnTo>
                  <a:lnTo>
                    <a:pt x="2488194" y="1351714"/>
                  </a:lnTo>
                  <a:lnTo>
                    <a:pt x="2498568" y="1474777"/>
                  </a:lnTo>
                  <a:lnTo>
                    <a:pt x="2508789" y="1576949"/>
                  </a:lnTo>
                  <a:lnTo>
                    <a:pt x="2529232" y="1648774"/>
                  </a:lnTo>
                  <a:lnTo>
                    <a:pt x="2539605" y="1689490"/>
                  </a:lnTo>
                  <a:lnTo>
                    <a:pt x="2549827" y="1710077"/>
                  </a:lnTo>
                  <a:lnTo>
                    <a:pt x="2560048" y="1689490"/>
                  </a:lnTo>
                  <a:lnTo>
                    <a:pt x="2580643" y="1648774"/>
                  </a:lnTo>
                  <a:lnTo>
                    <a:pt x="2590864" y="1576949"/>
                  </a:lnTo>
                  <a:lnTo>
                    <a:pt x="2601086" y="1474777"/>
                  </a:lnTo>
                  <a:lnTo>
                    <a:pt x="2611459" y="1351714"/>
                  </a:lnTo>
                  <a:lnTo>
                    <a:pt x="2631597" y="1218586"/>
                  </a:lnTo>
                  <a:lnTo>
                    <a:pt x="2641818" y="1065176"/>
                  </a:lnTo>
                  <a:lnTo>
                    <a:pt x="2652039" y="900939"/>
                  </a:lnTo>
                  <a:lnTo>
                    <a:pt x="2672635" y="747377"/>
                  </a:lnTo>
                  <a:lnTo>
                    <a:pt x="2682856" y="583597"/>
                  </a:lnTo>
                  <a:lnTo>
                    <a:pt x="2693077" y="440405"/>
                  </a:lnTo>
                  <a:lnTo>
                    <a:pt x="2703451" y="307429"/>
                  </a:lnTo>
                  <a:lnTo>
                    <a:pt x="2723893" y="194583"/>
                  </a:lnTo>
                  <a:lnTo>
                    <a:pt x="2734267" y="102476"/>
                  </a:lnTo>
                  <a:lnTo>
                    <a:pt x="2744489" y="41021"/>
                  </a:lnTo>
                  <a:lnTo>
                    <a:pt x="2754710" y="0"/>
                  </a:lnTo>
                  <a:lnTo>
                    <a:pt x="2775305" y="0"/>
                  </a:lnTo>
                  <a:lnTo>
                    <a:pt x="2785221" y="20434"/>
                  </a:lnTo>
                  <a:lnTo>
                    <a:pt x="2795442" y="71825"/>
                  </a:lnTo>
                  <a:lnTo>
                    <a:pt x="2805664" y="153409"/>
                  </a:lnTo>
                  <a:lnTo>
                    <a:pt x="2826259" y="266256"/>
                  </a:lnTo>
                  <a:lnTo>
                    <a:pt x="2836480" y="389014"/>
                  </a:lnTo>
                  <a:lnTo>
                    <a:pt x="2846701" y="532359"/>
                  </a:lnTo>
                  <a:lnTo>
                    <a:pt x="2856923" y="686226"/>
                  </a:lnTo>
                  <a:lnTo>
                    <a:pt x="2877518" y="850006"/>
                  </a:lnTo>
                  <a:lnTo>
                    <a:pt x="2887739" y="1013785"/>
                  </a:lnTo>
                  <a:lnTo>
                    <a:pt x="2898113" y="1167348"/>
                  </a:lnTo>
                  <a:lnTo>
                    <a:pt x="2908334" y="1310693"/>
                  </a:lnTo>
                  <a:lnTo>
                    <a:pt x="2928777" y="1433756"/>
                  </a:lnTo>
                  <a:lnTo>
                    <a:pt x="2938693" y="1546297"/>
                  </a:lnTo>
                  <a:lnTo>
                    <a:pt x="2949067" y="1628340"/>
                  </a:lnTo>
                  <a:lnTo>
                    <a:pt x="2959288" y="1679273"/>
                  </a:lnTo>
                  <a:lnTo>
                    <a:pt x="2979730" y="1699707"/>
                  </a:lnTo>
                  <a:lnTo>
                    <a:pt x="2990104" y="1699707"/>
                  </a:lnTo>
                  <a:lnTo>
                    <a:pt x="3000326" y="1659144"/>
                  </a:lnTo>
                  <a:lnTo>
                    <a:pt x="3010547" y="1597536"/>
                  </a:lnTo>
                  <a:lnTo>
                    <a:pt x="3031142" y="1505124"/>
                  </a:lnTo>
                  <a:lnTo>
                    <a:pt x="3041363" y="1392735"/>
                  </a:lnTo>
                  <a:lnTo>
                    <a:pt x="3051585" y="1259760"/>
                  </a:lnTo>
                  <a:lnTo>
                    <a:pt x="3061958" y="1116109"/>
                  </a:lnTo>
                  <a:lnTo>
                    <a:pt x="3082401" y="952330"/>
                  </a:lnTo>
                  <a:lnTo>
                    <a:pt x="3092775" y="798768"/>
                  </a:lnTo>
                  <a:lnTo>
                    <a:pt x="3102538" y="634988"/>
                  </a:lnTo>
                  <a:lnTo>
                    <a:pt x="3123133" y="481426"/>
                  </a:lnTo>
                  <a:lnTo>
                    <a:pt x="3133355" y="347993"/>
                  </a:lnTo>
                  <a:lnTo>
                    <a:pt x="3143576" y="225234"/>
                  </a:lnTo>
                  <a:lnTo>
                    <a:pt x="3153950" y="122758"/>
                  </a:lnTo>
                  <a:lnTo>
                    <a:pt x="3174392" y="51238"/>
                  </a:lnTo>
                  <a:lnTo>
                    <a:pt x="3184766" y="10217"/>
                  </a:lnTo>
                  <a:lnTo>
                    <a:pt x="3225804" y="51238"/>
                  </a:lnTo>
                  <a:lnTo>
                    <a:pt x="3236025" y="122758"/>
                  </a:lnTo>
                  <a:lnTo>
                    <a:pt x="3246246" y="225234"/>
                  </a:lnTo>
                  <a:lnTo>
                    <a:pt x="3256163" y="347993"/>
                  </a:lnTo>
                  <a:lnTo>
                    <a:pt x="3276758" y="481426"/>
                  </a:lnTo>
                </a:path>
              </a:pathLst>
            </a:custGeom>
            <a:noFill/>
            <a:ln w="3240" cap="rnd">
              <a:solidFill>
                <a:srgbClr val="0000FF"/>
              </a:solidFill>
              <a:custDash>
                <a:ds d="1100000" sp="1100000"/>
              </a:custDash>
              <a:round/>
            </a:ln>
          </p:spPr>
          <p:style>
            <a:lnRef idx="0">
              <a:scrgbClr r="0" g="0" b="0"/>
            </a:lnRef>
            <a:fillRef idx="0">
              <a:scrgbClr r="0" g="0" b="0"/>
            </a:fillRef>
            <a:effectRef idx="0">
              <a:scrgbClr r="0" g="0" b="0"/>
            </a:effectRef>
            <a:fontRef idx="minor"/>
          </p:style>
        </p:sp>
        <p:sp>
          <p:nvSpPr>
            <p:cNvPr id="1156" name="CustomShape 79"/>
            <p:cNvSpPr/>
            <p:nvPr/>
          </p:nvSpPr>
          <p:spPr>
            <a:xfrm>
              <a:off x="5513400" y="1927080"/>
              <a:ext cx="245520" cy="1217880"/>
            </a:xfrm>
            <a:custGeom>
              <a:avLst/>
              <a:gdLst/>
              <a:ahLst/>
              <a:cxnLst/>
              <a:rect l="l" t="t" r="r" b="b"/>
              <a:pathLst>
                <a:path w="246379" h="1218564">
                  <a:moveTo>
                    <a:pt x="0" y="0"/>
                  </a:moveTo>
                  <a:lnTo>
                    <a:pt x="10221" y="153562"/>
                  </a:lnTo>
                  <a:lnTo>
                    <a:pt x="20442" y="317341"/>
                  </a:lnTo>
                  <a:lnTo>
                    <a:pt x="30816" y="470904"/>
                  </a:lnTo>
                  <a:lnTo>
                    <a:pt x="51258" y="634683"/>
                  </a:lnTo>
                  <a:lnTo>
                    <a:pt x="61480" y="778333"/>
                  </a:lnTo>
                  <a:lnTo>
                    <a:pt x="71854" y="911309"/>
                  </a:lnTo>
                  <a:lnTo>
                    <a:pt x="82075" y="1023697"/>
                  </a:lnTo>
                  <a:lnTo>
                    <a:pt x="102517" y="1116109"/>
                  </a:lnTo>
                  <a:lnTo>
                    <a:pt x="112891" y="1177717"/>
                  </a:lnTo>
                  <a:lnTo>
                    <a:pt x="123112" y="1218281"/>
                  </a:lnTo>
                  <a:lnTo>
                    <a:pt x="133029" y="1218281"/>
                  </a:lnTo>
                  <a:lnTo>
                    <a:pt x="153471" y="1197847"/>
                  </a:lnTo>
                  <a:lnTo>
                    <a:pt x="163845" y="1146913"/>
                  </a:lnTo>
                  <a:lnTo>
                    <a:pt x="174066" y="1064871"/>
                  </a:lnTo>
                  <a:lnTo>
                    <a:pt x="184288" y="952330"/>
                  </a:lnTo>
                  <a:lnTo>
                    <a:pt x="204883" y="829267"/>
                  </a:lnTo>
                  <a:lnTo>
                    <a:pt x="215104" y="685921"/>
                  </a:lnTo>
                  <a:lnTo>
                    <a:pt x="225325" y="532359"/>
                  </a:lnTo>
                  <a:lnTo>
                    <a:pt x="245920" y="368580"/>
                  </a:lnTo>
                </a:path>
              </a:pathLst>
            </a:custGeom>
            <a:noFill/>
            <a:ln w="3240" cap="rnd">
              <a:solidFill>
                <a:srgbClr val="0000FF"/>
              </a:solidFill>
              <a:custDash>
                <a:ds d="1100000" sp="1100000"/>
              </a:custDash>
              <a:round/>
            </a:ln>
          </p:spPr>
          <p:style>
            <a:lnRef idx="0">
              <a:scrgbClr r="0" g="0" b="0"/>
            </a:lnRef>
            <a:fillRef idx="0">
              <a:scrgbClr r="0" g="0" b="0"/>
            </a:fillRef>
            <a:effectRef idx="0">
              <a:scrgbClr r="0" g="0" b="0"/>
            </a:effectRef>
            <a:fontRef idx="minor"/>
          </p:style>
        </p:sp>
        <p:sp>
          <p:nvSpPr>
            <p:cNvPr id="1157" name="CustomShape 80"/>
            <p:cNvSpPr/>
            <p:nvPr/>
          </p:nvSpPr>
          <p:spPr>
            <a:xfrm>
              <a:off x="567720" y="2295720"/>
              <a:ext cx="81360" cy="360"/>
            </a:xfrm>
            <a:custGeom>
              <a:avLst/>
              <a:gdLst/>
              <a:ahLst/>
              <a:cxnLst/>
              <a:rect l="l" t="t" r="r" b="b"/>
              <a:pathLst>
                <a:path w="81915">
                  <a:moveTo>
                    <a:pt x="0" y="0"/>
                  </a:moveTo>
                  <a:lnTo>
                    <a:pt x="81739" y="0"/>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158" name="CustomShape 81"/>
            <p:cNvSpPr/>
            <p:nvPr/>
          </p:nvSpPr>
          <p:spPr>
            <a:xfrm>
              <a:off x="654480" y="2300760"/>
              <a:ext cx="10080" cy="360"/>
            </a:xfrm>
            <a:custGeom>
              <a:avLst/>
              <a:gdLst/>
              <a:ahLst/>
              <a:cxnLst/>
              <a:rect l="l" t="t" r="r" b="b"/>
              <a:pathLst>
                <a:path w="10795">
                  <a:moveTo>
                    <a:pt x="0" y="0"/>
                  </a:moveTo>
                  <a:lnTo>
                    <a:pt x="10267"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159" name="CustomShape 82"/>
            <p:cNvSpPr/>
            <p:nvPr/>
          </p:nvSpPr>
          <p:spPr>
            <a:xfrm>
              <a:off x="608760" y="2254680"/>
              <a:ext cx="360" cy="81720"/>
            </a:xfrm>
            <a:custGeom>
              <a:avLst/>
              <a:gdLst/>
              <a:ahLst/>
              <a:cxnLst/>
              <a:rect l="l" t="t" r="r" b="b"/>
              <a:pathLst>
                <a:path h="82550">
                  <a:moveTo>
                    <a:pt x="0" y="0"/>
                  </a:moveTo>
                  <a:lnTo>
                    <a:pt x="0" y="82042"/>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160" name="CustomShape 83"/>
            <p:cNvSpPr/>
            <p:nvPr/>
          </p:nvSpPr>
          <p:spPr>
            <a:xfrm>
              <a:off x="613800" y="2341800"/>
              <a:ext cx="9360" cy="360"/>
            </a:xfrm>
            <a:custGeom>
              <a:avLst/>
              <a:gdLst/>
              <a:ahLst/>
              <a:cxnLst/>
              <a:rect l="l" t="t" r="r" b="b"/>
              <a:pathLst>
                <a:path w="10159">
                  <a:moveTo>
                    <a:pt x="0" y="0"/>
                  </a:moveTo>
                  <a:lnTo>
                    <a:pt x="9885"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161" name="CustomShape 84"/>
            <p:cNvSpPr/>
            <p:nvPr/>
          </p:nvSpPr>
          <p:spPr>
            <a:xfrm>
              <a:off x="1080000" y="1486800"/>
              <a:ext cx="81360" cy="360"/>
            </a:xfrm>
            <a:custGeom>
              <a:avLst/>
              <a:gdLst/>
              <a:ahLst/>
              <a:cxnLst/>
              <a:rect l="l" t="t" r="r" b="b"/>
              <a:pathLst>
                <a:path w="81915">
                  <a:moveTo>
                    <a:pt x="0" y="0"/>
                  </a:moveTo>
                  <a:lnTo>
                    <a:pt x="81739" y="0"/>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162" name="CustomShape 85"/>
            <p:cNvSpPr/>
            <p:nvPr/>
          </p:nvSpPr>
          <p:spPr>
            <a:xfrm>
              <a:off x="1166760" y="1491480"/>
              <a:ext cx="10080" cy="360"/>
            </a:xfrm>
            <a:custGeom>
              <a:avLst/>
              <a:gdLst/>
              <a:ahLst/>
              <a:cxnLst/>
              <a:rect l="l" t="t" r="r" b="b"/>
              <a:pathLst>
                <a:path w="10794">
                  <a:moveTo>
                    <a:pt x="0" y="0"/>
                  </a:moveTo>
                  <a:lnTo>
                    <a:pt x="10267"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163" name="CustomShape 86"/>
            <p:cNvSpPr/>
            <p:nvPr/>
          </p:nvSpPr>
          <p:spPr>
            <a:xfrm>
              <a:off x="1120680" y="1445760"/>
              <a:ext cx="360" cy="81720"/>
            </a:xfrm>
            <a:custGeom>
              <a:avLst/>
              <a:gdLst/>
              <a:ahLst/>
              <a:cxnLst/>
              <a:rect l="l" t="t" r="r" b="b"/>
              <a:pathLst>
                <a:path h="82550">
                  <a:moveTo>
                    <a:pt x="0" y="0"/>
                  </a:moveTo>
                  <a:lnTo>
                    <a:pt x="0" y="82042"/>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164" name="CustomShape 87"/>
            <p:cNvSpPr/>
            <p:nvPr/>
          </p:nvSpPr>
          <p:spPr>
            <a:xfrm>
              <a:off x="1125720" y="1532520"/>
              <a:ext cx="10080" cy="360"/>
            </a:xfrm>
            <a:custGeom>
              <a:avLst/>
              <a:gdLst/>
              <a:ahLst/>
              <a:cxnLst/>
              <a:rect l="l" t="t" r="r" b="b"/>
              <a:pathLst>
                <a:path w="10794">
                  <a:moveTo>
                    <a:pt x="0" y="0"/>
                  </a:moveTo>
                  <a:lnTo>
                    <a:pt x="10267"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165" name="CustomShape 88"/>
            <p:cNvSpPr/>
            <p:nvPr/>
          </p:nvSpPr>
          <p:spPr>
            <a:xfrm>
              <a:off x="1591560" y="1793520"/>
              <a:ext cx="81720" cy="360"/>
            </a:xfrm>
            <a:custGeom>
              <a:avLst/>
              <a:gdLst/>
              <a:ahLst/>
              <a:cxnLst/>
              <a:rect l="l" t="t" r="r" b="b"/>
              <a:pathLst>
                <a:path w="82550">
                  <a:moveTo>
                    <a:pt x="0" y="0"/>
                  </a:moveTo>
                  <a:lnTo>
                    <a:pt x="82044" y="0"/>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166" name="CustomShape 89"/>
            <p:cNvSpPr/>
            <p:nvPr/>
          </p:nvSpPr>
          <p:spPr>
            <a:xfrm>
              <a:off x="1678680" y="1798560"/>
              <a:ext cx="10080" cy="360"/>
            </a:xfrm>
            <a:custGeom>
              <a:avLst/>
              <a:gdLst/>
              <a:ahLst/>
              <a:cxnLst/>
              <a:rect l="l" t="t" r="r" b="b"/>
              <a:pathLst>
                <a:path w="10794">
                  <a:moveTo>
                    <a:pt x="0" y="0"/>
                  </a:moveTo>
                  <a:lnTo>
                    <a:pt x="1022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167" name="CustomShape 90"/>
            <p:cNvSpPr/>
            <p:nvPr/>
          </p:nvSpPr>
          <p:spPr>
            <a:xfrm>
              <a:off x="1632600" y="1753200"/>
              <a:ext cx="360" cy="81360"/>
            </a:xfrm>
            <a:custGeom>
              <a:avLst/>
              <a:gdLst/>
              <a:ahLst/>
              <a:cxnLst/>
              <a:rect l="l" t="t" r="r" b="b"/>
              <a:pathLst>
                <a:path h="81914">
                  <a:moveTo>
                    <a:pt x="0" y="0"/>
                  </a:moveTo>
                  <a:lnTo>
                    <a:pt x="0" y="81584"/>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168" name="CustomShape 91"/>
            <p:cNvSpPr/>
            <p:nvPr/>
          </p:nvSpPr>
          <p:spPr>
            <a:xfrm>
              <a:off x="1637640" y="1839600"/>
              <a:ext cx="10080" cy="360"/>
            </a:xfrm>
            <a:custGeom>
              <a:avLst/>
              <a:gdLst/>
              <a:ahLst/>
              <a:cxnLst/>
              <a:rect l="l" t="t" r="r" b="b"/>
              <a:pathLst>
                <a:path w="10794">
                  <a:moveTo>
                    <a:pt x="0" y="0"/>
                  </a:moveTo>
                  <a:lnTo>
                    <a:pt x="1025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169" name="CustomShape 92"/>
            <p:cNvSpPr/>
            <p:nvPr/>
          </p:nvSpPr>
          <p:spPr>
            <a:xfrm>
              <a:off x="2103840" y="2797560"/>
              <a:ext cx="81720" cy="360"/>
            </a:xfrm>
            <a:custGeom>
              <a:avLst/>
              <a:gdLst/>
              <a:ahLst/>
              <a:cxnLst/>
              <a:rect l="l" t="t" r="r" b="b"/>
              <a:pathLst>
                <a:path w="82550">
                  <a:moveTo>
                    <a:pt x="0" y="0"/>
                  </a:moveTo>
                  <a:lnTo>
                    <a:pt x="82075" y="0"/>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170" name="CustomShape 93"/>
            <p:cNvSpPr/>
            <p:nvPr/>
          </p:nvSpPr>
          <p:spPr>
            <a:xfrm>
              <a:off x="2190960" y="2802240"/>
              <a:ext cx="9360" cy="360"/>
            </a:xfrm>
            <a:custGeom>
              <a:avLst/>
              <a:gdLst/>
              <a:ahLst/>
              <a:cxnLst/>
              <a:rect l="l" t="t" r="r" b="b"/>
              <a:pathLst>
                <a:path w="10160">
                  <a:moveTo>
                    <a:pt x="0" y="0"/>
                  </a:moveTo>
                  <a:lnTo>
                    <a:pt x="9763"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171" name="CustomShape 94"/>
            <p:cNvSpPr/>
            <p:nvPr/>
          </p:nvSpPr>
          <p:spPr>
            <a:xfrm>
              <a:off x="2144880" y="2756520"/>
              <a:ext cx="360" cy="81720"/>
            </a:xfrm>
            <a:custGeom>
              <a:avLst/>
              <a:gdLst/>
              <a:ahLst/>
              <a:cxnLst/>
              <a:rect l="l" t="t" r="r" b="b"/>
              <a:pathLst>
                <a:path h="82550">
                  <a:moveTo>
                    <a:pt x="0" y="0"/>
                  </a:moveTo>
                  <a:lnTo>
                    <a:pt x="0" y="82042"/>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172" name="CustomShape 95"/>
            <p:cNvSpPr/>
            <p:nvPr/>
          </p:nvSpPr>
          <p:spPr>
            <a:xfrm>
              <a:off x="2149560" y="2843280"/>
              <a:ext cx="10080" cy="360"/>
            </a:xfrm>
            <a:custGeom>
              <a:avLst/>
              <a:gdLst/>
              <a:ahLst/>
              <a:cxnLst/>
              <a:rect l="l" t="t" r="r" b="b"/>
              <a:pathLst>
                <a:path w="10794">
                  <a:moveTo>
                    <a:pt x="0" y="0"/>
                  </a:moveTo>
                  <a:lnTo>
                    <a:pt x="10373"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173" name="CustomShape 96"/>
            <p:cNvSpPr/>
            <p:nvPr/>
          </p:nvSpPr>
          <p:spPr>
            <a:xfrm>
              <a:off x="2626200" y="3105000"/>
              <a:ext cx="81360" cy="360"/>
            </a:xfrm>
            <a:custGeom>
              <a:avLst/>
              <a:gdLst/>
              <a:ahLst/>
              <a:cxnLst/>
              <a:rect l="l" t="t" r="r" b="b"/>
              <a:pathLst>
                <a:path w="81914">
                  <a:moveTo>
                    <a:pt x="0" y="0"/>
                  </a:moveTo>
                  <a:lnTo>
                    <a:pt x="81770" y="0"/>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174" name="CustomShape 97"/>
            <p:cNvSpPr/>
            <p:nvPr/>
          </p:nvSpPr>
          <p:spPr>
            <a:xfrm>
              <a:off x="2712600" y="3109680"/>
              <a:ext cx="10080" cy="360"/>
            </a:xfrm>
            <a:custGeom>
              <a:avLst/>
              <a:gdLst/>
              <a:ahLst/>
              <a:cxnLst/>
              <a:rect l="l" t="t" r="r" b="b"/>
              <a:pathLst>
                <a:path w="10794">
                  <a:moveTo>
                    <a:pt x="0" y="0"/>
                  </a:moveTo>
                  <a:lnTo>
                    <a:pt x="1022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175" name="CustomShape 98"/>
            <p:cNvSpPr/>
            <p:nvPr/>
          </p:nvSpPr>
          <p:spPr>
            <a:xfrm>
              <a:off x="2666880" y="3063960"/>
              <a:ext cx="360" cy="81360"/>
            </a:xfrm>
            <a:custGeom>
              <a:avLst/>
              <a:gdLst/>
              <a:ahLst/>
              <a:cxnLst/>
              <a:rect l="l" t="t" r="r" b="b"/>
              <a:pathLst>
                <a:path h="81914">
                  <a:moveTo>
                    <a:pt x="0" y="0"/>
                  </a:moveTo>
                  <a:lnTo>
                    <a:pt x="0" y="81584"/>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176" name="CustomShape 99"/>
            <p:cNvSpPr/>
            <p:nvPr/>
          </p:nvSpPr>
          <p:spPr>
            <a:xfrm>
              <a:off x="2671560" y="3150360"/>
              <a:ext cx="10080" cy="360"/>
            </a:xfrm>
            <a:custGeom>
              <a:avLst/>
              <a:gdLst/>
              <a:ahLst/>
              <a:cxnLst/>
              <a:rect l="l" t="t" r="r" b="b"/>
              <a:pathLst>
                <a:path w="10794">
                  <a:moveTo>
                    <a:pt x="0" y="0"/>
                  </a:moveTo>
                  <a:lnTo>
                    <a:pt x="1022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177" name="CustomShape 100"/>
            <p:cNvSpPr/>
            <p:nvPr/>
          </p:nvSpPr>
          <p:spPr>
            <a:xfrm>
              <a:off x="3137760" y="2295720"/>
              <a:ext cx="81720" cy="360"/>
            </a:xfrm>
            <a:custGeom>
              <a:avLst/>
              <a:gdLst/>
              <a:ahLst/>
              <a:cxnLst/>
              <a:rect l="l" t="t" r="r" b="b"/>
              <a:pathLst>
                <a:path w="82550">
                  <a:moveTo>
                    <a:pt x="0" y="0"/>
                  </a:moveTo>
                  <a:lnTo>
                    <a:pt x="82075" y="0"/>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178" name="CustomShape 101"/>
            <p:cNvSpPr/>
            <p:nvPr/>
          </p:nvSpPr>
          <p:spPr>
            <a:xfrm>
              <a:off x="3224880" y="2300760"/>
              <a:ext cx="10080" cy="360"/>
            </a:xfrm>
            <a:custGeom>
              <a:avLst/>
              <a:gdLst/>
              <a:ahLst/>
              <a:cxnLst/>
              <a:rect l="l" t="t" r="r" b="b"/>
              <a:pathLst>
                <a:path w="10794">
                  <a:moveTo>
                    <a:pt x="0" y="0"/>
                  </a:moveTo>
                  <a:lnTo>
                    <a:pt x="1022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179" name="CustomShape 102"/>
            <p:cNvSpPr/>
            <p:nvPr/>
          </p:nvSpPr>
          <p:spPr>
            <a:xfrm>
              <a:off x="3178800" y="2254680"/>
              <a:ext cx="360" cy="81720"/>
            </a:xfrm>
            <a:custGeom>
              <a:avLst/>
              <a:gdLst/>
              <a:ahLst/>
              <a:cxnLst/>
              <a:rect l="l" t="t" r="r" b="b"/>
              <a:pathLst>
                <a:path h="82550">
                  <a:moveTo>
                    <a:pt x="0" y="0"/>
                  </a:moveTo>
                  <a:lnTo>
                    <a:pt x="0" y="82042"/>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180" name="CustomShape 103"/>
            <p:cNvSpPr/>
            <p:nvPr/>
          </p:nvSpPr>
          <p:spPr>
            <a:xfrm>
              <a:off x="3183840" y="2341800"/>
              <a:ext cx="10080" cy="360"/>
            </a:xfrm>
            <a:custGeom>
              <a:avLst/>
              <a:gdLst/>
              <a:ahLst/>
              <a:cxnLst/>
              <a:rect l="l" t="t" r="r" b="b"/>
              <a:pathLst>
                <a:path w="10794">
                  <a:moveTo>
                    <a:pt x="0" y="0"/>
                  </a:moveTo>
                  <a:lnTo>
                    <a:pt x="1022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181" name="CustomShape 104"/>
            <p:cNvSpPr/>
            <p:nvPr/>
          </p:nvSpPr>
          <p:spPr>
            <a:xfrm>
              <a:off x="3650040" y="1486800"/>
              <a:ext cx="81720" cy="360"/>
            </a:xfrm>
            <a:custGeom>
              <a:avLst/>
              <a:gdLst/>
              <a:ahLst/>
              <a:cxnLst/>
              <a:rect l="l" t="t" r="r" b="b"/>
              <a:pathLst>
                <a:path w="82550">
                  <a:moveTo>
                    <a:pt x="0" y="0"/>
                  </a:moveTo>
                  <a:lnTo>
                    <a:pt x="82075" y="0"/>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182" name="CustomShape 105"/>
            <p:cNvSpPr/>
            <p:nvPr/>
          </p:nvSpPr>
          <p:spPr>
            <a:xfrm>
              <a:off x="3737160" y="1491480"/>
              <a:ext cx="10080" cy="360"/>
            </a:xfrm>
            <a:custGeom>
              <a:avLst/>
              <a:gdLst/>
              <a:ahLst/>
              <a:cxnLst/>
              <a:rect l="l" t="t" r="r" b="b"/>
              <a:pathLst>
                <a:path w="10795">
                  <a:moveTo>
                    <a:pt x="0" y="0"/>
                  </a:moveTo>
                  <a:lnTo>
                    <a:pt x="1022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183" name="CustomShape 106"/>
            <p:cNvSpPr/>
            <p:nvPr/>
          </p:nvSpPr>
          <p:spPr>
            <a:xfrm>
              <a:off x="3691080" y="1445760"/>
              <a:ext cx="360" cy="81720"/>
            </a:xfrm>
            <a:custGeom>
              <a:avLst/>
              <a:gdLst/>
              <a:ahLst/>
              <a:cxnLst/>
              <a:rect l="l" t="t" r="r" b="b"/>
              <a:pathLst>
                <a:path h="82550">
                  <a:moveTo>
                    <a:pt x="0" y="0"/>
                  </a:moveTo>
                  <a:lnTo>
                    <a:pt x="0" y="82042"/>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184" name="CustomShape 107"/>
            <p:cNvSpPr/>
            <p:nvPr/>
          </p:nvSpPr>
          <p:spPr>
            <a:xfrm>
              <a:off x="3695760" y="1532520"/>
              <a:ext cx="10080" cy="360"/>
            </a:xfrm>
            <a:custGeom>
              <a:avLst/>
              <a:gdLst/>
              <a:ahLst/>
              <a:cxnLst/>
              <a:rect l="l" t="t" r="r" b="b"/>
              <a:pathLst>
                <a:path w="10795">
                  <a:moveTo>
                    <a:pt x="0" y="0"/>
                  </a:moveTo>
                  <a:lnTo>
                    <a:pt x="10373"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185" name="CustomShape 108"/>
            <p:cNvSpPr/>
            <p:nvPr/>
          </p:nvSpPr>
          <p:spPr>
            <a:xfrm>
              <a:off x="4172400" y="1793520"/>
              <a:ext cx="81360" cy="360"/>
            </a:xfrm>
            <a:custGeom>
              <a:avLst/>
              <a:gdLst/>
              <a:ahLst/>
              <a:cxnLst/>
              <a:rect l="l" t="t" r="r" b="b"/>
              <a:pathLst>
                <a:path w="81914">
                  <a:moveTo>
                    <a:pt x="0" y="0"/>
                  </a:moveTo>
                  <a:lnTo>
                    <a:pt x="81770" y="0"/>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186" name="CustomShape 109"/>
            <p:cNvSpPr/>
            <p:nvPr/>
          </p:nvSpPr>
          <p:spPr>
            <a:xfrm>
              <a:off x="4258800" y="1798560"/>
              <a:ext cx="10080" cy="360"/>
            </a:xfrm>
            <a:custGeom>
              <a:avLst/>
              <a:gdLst/>
              <a:ahLst/>
              <a:cxnLst/>
              <a:rect l="l" t="t" r="r" b="b"/>
              <a:pathLst>
                <a:path w="10795">
                  <a:moveTo>
                    <a:pt x="0" y="0"/>
                  </a:moveTo>
                  <a:lnTo>
                    <a:pt x="1022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187" name="CustomShape 110"/>
            <p:cNvSpPr/>
            <p:nvPr/>
          </p:nvSpPr>
          <p:spPr>
            <a:xfrm>
              <a:off x="4213440" y="1753200"/>
              <a:ext cx="360" cy="81360"/>
            </a:xfrm>
            <a:custGeom>
              <a:avLst/>
              <a:gdLst/>
              <a:ahLst/>
              <a:cxnLst/>
              <a:rect l="l" t="t" r="r" b="b"/>
              <a:pathLst>
                <a:path h="81914">
                  <a:moveTo>
                    <a:pt x="0" y="0"/>
                  </a:moveTo>
                  <a:lnTo>
                    <a:pt x="0" y="81584"/>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188" name="CustomShape 111"/>
            <p:cNvSpPr/>
            <p:nvPr/>
          </p:nvSpPr>
          <p:spPr>
            <a:xfrm>
              <a:off x="4218120" y="1839600"/>
              <a:ext cx="10080" cy="360"/>
            </a:xfrm>
            <a:custGeom>
              <a:avLst/>
              <a:gdLst/>
              <a:ahLst/>
              <a:cxnLst/>
              <a:rect l="l" t="t" r="r" b="b"/>
              <a:pathLst>
                <a:path w="10795">
                  <a:moveTo>
                    <a:pt x="0" y="0"/>
                  </a:moveTo>
                  <a:lnTo>
                    <a:pt x="10373"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189" name="CustomShape 112"/>
            <p:cNvSpPr/>
            <p:nvPr/>
          </p:nvSpPr>
          <p:spPr>
            <a:xfrm>
              <a:off x="4684320" y="2797560"/>
              <a:ext cx="81360" cy="360"/>
            </a:xfrm>
            <a:custGeom>
              <a:avLst/>
              <a:gdLst/>
              <a:ahLst/>
              <a:cxnLst/>
              <a:rect l="l" t="t" r="r" b="b"/>
              <a:pathLst>
                <a:path w="81914">
                  <a:moveTo>
                    <a:pt x="0" y="0"/>
                  </a:moveTo>
                  <a:lnTo>
                    <a:pt x="81617" y="0"/>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190" name="CustomShape 113"/>
            <p:cNvSpPr/>
            <p:nvPr/>
          </p:nvSpPr>
          <p:spPr>
            <a:xfrm>
              <a:off x="4771080" y="2802240"/>
              <a:ext cx="10080" cy="360"/>
            </a:xfrm>
            <a:custGeom>
              <a:avLst/>
              <a:gdLst/>
              <a:ahLst/>
              <a:cxnLst/>
              <a:rect l="l" t="t" r="r" b="b"/>
              <a:pathLst>
                <a:path w="10795">
                  <a:moveTo>
                    <a:pt x="0" y="0"/>
                  </a:moveTo>
                  <a:lnTo>
                    <a:pt x="1022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191" name="CustomShape 114"/>
            <p:cNvSpPr/>
            <p:nvPr/>
          </p:nvSpPr>
          <p:spPr>
            <a:xfrm>
              <a:off x="4725000" y="2756520"/>
              <a:ext cx="360" cy="81720"/>
            </a:xfrm>
            <a:custGeom>
              <a:avLst/>
              <a:gdLst/>
              <a:ahLst/>
              <a:cxnLst/>
              <a:rect l="l" t="t" r="r" b="b"/>
              <a:pathLst>
                <a:path h="82550">
                  <a:moveTo>
                    <a:pt x="0" y="0"/>
                  </a:moveTo>
                  <a:lnTo>
                    <a:pt x="0" y="82042"/>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192" name="CustomShape 115"/>
            <p:cNvSpPr/>
            <p:nvPr/>
          </p:nvSpPr>
          <p:spPr>
            <a:xfrm>
              <a:off x="4730040" y="2843280"/>
              <a:ext cx="10080" cy="360"/>
            </a:xfrm>
            <a:custGeom>
              <a:avLst/>
              <a:gdLst/>
              <a:ahLst/>
              <a:cxnLst/>
              <a:rect l="l" t="t" r="r" b="b"/>
              <a:pathLst>
                <a:path w="10795">
                  <a:moveTo>
                    <a:pt x="0" y="0"/>
                  </a:moveTo>
                  <a:lnTo>
                    <a:pt x="1022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193" name="CustomShape 116"/>
            <p:cNvSpPr/>
            <p:nvPr/>
          </p:nvSpPr>
          <p:spPr>
            <a:xfrm>
              <a:off x="5196240" y="3105000"/>
              <a:ext cx="81720" cy="360"/>
            </a:xfrm>
            <a:custGeom>
              <a:avLst/>
              <a:gdLst/>
              <a:ahLst/>
              <a:cxnLst/>
              <a:rect l="l" t="t" r="r" b="b"/>
              <a:pathLst>
                <a:path w="82550">
                  <a:moveTo>
                    <a:pt x="0" y="0"/>
                  </a:moveTo>
                  <a:lnTo>
                    <a:pt x="82075" y="0"/>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194" name="CustomShape 117"/>
            <p:cNvSpPr/>
            <p:nvPr/>
          </p:nvSpPr>
          <p:spPr>
            <a:xfrm>
              <a:off x="5283360" y="3109680"/>
              <a:ext cx="10080" cy="360"/>
            </a:xfrm>
            <a:custGeom>
              <a:avLst/>
              <a:gdLst/>
              <a:ahLst/>
              <a:cxnLst/>
              <a:rect l="l" t="t" r="r" b="b"/>
              <a:pathLst>
                <a:path w="10795">
                  <a:moveTo>
                    <a:pt x="0" y="0"/>
                  </a:moveTo>
                  <a:lnTo>
                    <a:pt x="1022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195" name="CustomShape 118"/>
            <p:cNvSpPr/>
            <p:nvPr/>
          </p:nvSpPr>
          <p:spPr>
            <a:xfrm>
              <a:off x="5237280" y="3063960"/>
              <a:ext cx="360" cy="81360"/>
            </a:xfrm>
            <a:custGeom>
              <a:avLst/>
              <a:gdLst/>
              <a:ahLst/>
              <a:cxnLst/>
              <a:rect l="l" t="t" r="r" b="b"/>
              <a:pathLst>
                <a:path h="81914">
                  <a:moveTo>
                    <a:pt x="0" y="0"/>
                  </a:moveTo>
                  <a:lnTo>
                    <a:pt x="0" y="81584"/>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196" name="CustomShape 119"/>
            <p:cNvSpPr/>
            <p:nvPr/>
          </p:nvSpPr>
          <p:spPr>
            <a:xfrm>
              <a:off x="5241960" y="3150360"/>
              <a:ext cx="10080" cy="360"/>
            </a:xfrm>
            <a:custGeom>
              <a:avLst/>
              <a:gdLst/>
              <a:ahLst/>
              <a:cxnLst/>
              <a:rect l="l" t="t" r="r" b="b"/>
              <a:pathLst>
                <a:path w="10795">
                  <a:moveTo>
                    <a:pt x="0" y="0"/>
                  </a:moveTo>
                  <a:lnTo>
                    <a:pt x="10373"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197" name="CustomShape 120"/>
            <p:cNvSpPr/>
            <p:nvPr/>
          </p:nvSpPr>
          <p:spPr>
            <a:xfrm>
              <a:off x="5718600" y="2295720"/>
              <a:ext cx="81720" cy="360"/>
            </a:xfrm>
            <a:custGeom>
              <a:avLst/>
              <a:gdLst/>
              <a:ahLst/>
              <a:cxnLst/>
              <a:rect l="l" t="t" r="r" b="b"/>
              <a:pathLst>
                <a:path w="82550">
                  <a:moveTo>
                    <a:pt x="0" y="0"/>
                  </a:moveTo>
                  <a:lnTo>
                    <a:pt x="82075" y="0"/>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198" name="CustomShape 121"/>
            <p:cNvSpPr/>
            <p:nvPr/>
          </p:nvSpPr>
          <p:spPr>
            <a:xfrm>
              <a:off x="5805720" y="2300760"/>
              <a:ext cx="9360" cy="360"/>
            </a:xfrm>
            <a:custGeom>
              <a:avLst/>
              <a:gdLst/>
              <a:ahLst/>
              <a:cxnLst/>
              <a:rect l="l" t="t" r="r" b="b"/>
              <a:pathLst>
                <a:path w="10160">
                  <a:moveTo>
                    <a:pt x="0" y="0"/>
                  </a:moveTo>
                  <a:lnTo>
                    <a:pt x="9763"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199" name="CustomShape 122"/>
            <p:cNvSpPr/>
            <p:nvPr/>
          </p:nvSpPr>
          <p:spPr>
            <a:xfrm>
              <a:off x="5759640" y="2254680"/>
              <a:ext cx="360" cy="81720"/>
            </a:xfrm>
            <a:custGeom>
              <a:avLst/>
              <a:gdLst/>
              <a:ahLst/>
              <a:cxnLst/>
              <a:rect l="l" t="t" r="r" b="b"/>
              <a:pathLst>
                <a:path h="82550">
                  <a:moveTo>
                    <a:pt x="0" y="0"/>
                  </a:moveTo>
                  <a:lnTo>
                    <a:pt x="0" y="82042"/>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00" name="CustomShape 123"/>
            <p:cNvSpPr/>
            <p:nvPr/>
          </p:nvSpPr>
          <p:spPr>
            <a:xfrm>
              <a:off x="5764320" y="2341800"/>
              <a:ext cx="10080" cy="360"/>
            </a:xfrm>
            <a:custGeom>
              <a:avLst/>
              <a:gdLst/>
              <a:ahLst/>
              <a:cxnLst/>
              <a:rect l="l" t="t" r="r" b="b"/>
              <a:pathLst>
                <a:path w="10795">
                  <a:moveTo>
                    <a:pt x="0" y="0"/>
                  </a:moveTo>
                  <a:lnTo>
                    <a:pt x="10373"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01" name="CustomShape 124"/>
            <p:cNvSpPr/>
            <p:nvPr/>
          </p:nvSpPr>
          <p:spPr>
            <a:xfrm>
              <a:off x="578160" y="2264760"/>
              <a:ext cx="60840" cy="61560"/>
            </a:xfrm>
            <a:custGeom>
              <a:avLst/>
              <a:gdLst/>
              <a:ahLst/>
              <a:cxnLst/>
              <a:rect l="l" t="t" r="r" b="b"/>
              <a:pathLst>
                <a:path w="61595" h="62230">
                  <a:moveTo>
                    <a:pt x="0" y="0"/>
                  </a:moveTo>
                  <a:lnTo>
                    <a:pt x="61205" y="61607"/>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02" name="CustomShape 125"/>
            <p:cNvSpPr/>
            <p:nvPr/>
          </p:nvSpPr>
          <p:spPr>
            <a:xfrm>
              <a:off x="644400" y="2331360"/>
              <a:ext cx="10080" cy="360"/>
            </a:xfrm>
            <a:custGeom>
              <a:avLst/>
              <a:gdLst/>
              <a:ahLst/>
              <a:cxnLst/>
              <a:rect l="l" t="t" r="r" b="b"/>
              <a:pathLst>
                <a:path w="10795">
                  <a:moveTo>
                    <a:pt x="0" y="0"/>
                  </a:moveTo>
                  <a:lnTo>
                    <a:pt x="1025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03" name="CustomShape 126"/>
            <p:cNvSpPr/>
            <p:nvPr/>
          </p:nvSpPr>
          <p:spPr>
            <a:xfrm>
              <a:off x="578160" y="2264760"/>
              <a:ext cx="60840" cy="61560"/>
            </a:xfrm>
            <a:custGeom>
              <a:avLst/>
              <a:gdLst/>
              <a:ahLst/>
              <a:cxnLst/>
              <a:rect l="l" t="t" r="r" b="b"/>
              <a:pathLst>
                <a:path w="61595" h="62230">
                  <a:moveTo>
                    <a:pt x="61205" y="0"/>
                  </a:moveTo>
                  <a:lnTo>
                    <a:pt x="0" y="61607"/>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04" name="CustomShape 127"/>
            <p:cNvSpPr/>
            <p:nvPr/>
          </p:nvSpPr>
          <p:spPr>
            <a:xfrm>
              <a:off x="583200" y="2331360"/>
              <a:ext cx="10080" cy="360"/>
            </a:xfrm>
            <a:custGeom>
              <a:avLst/>
              <a:gdLst/>
              <a:ahLst/>
              <a:cxnLst/>
              <a:rect l="l" t="t" r="r" b="b"/>
              <a:pathLst>
                <a:path w="10795">
                  <a:moveTo>
                    <a:pt x="0" y="0"/>
                  </a:moveTo>
                  <a:lnTo>
                    <a:pt x="1025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05" name="CustomShape 128"/>
            <p:cNvSpPr/>
            <p:nvPr/>
          </p:nvSpPr>
          <p:spPr>
            <a:xfrm>
              <a:off x="1089720" y="1455840"/>
              <a:ext cx="60840" cy="61560"/>
            </a:xfrm>
            <a:custGeom>
              <a:avLst/>
              <a:gdLst/>
              <a:ahLst/>
              <a:cxnLst/>
              <a:rect l="l" t="t" r="r" b="b"/>
              <a:pathLst>
                <a:path w="61594" h="62230">
                  <a:moveTo>
                    <a:pt x="0" y="0"/>
                  </a:moveTo>
                  <a:lnTo>
                    <a:pt x="61587" y="61607"/>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06" name="CustomShape 129"/>
            <p:cNvSpPr/>
            <p:nvPr/>
          </p:nvSpPr>
          <p:spPr>
            <a:xfrm>
              <a:off x="1156320" y="1522440"/>
              <a:ext cx="10080" cy="360"/>
            </a:xfrm>
            <a:custGeom>
              <a:avLst/>
              <a:gdLst/>
              <a:ahLst/>
              <a:cxnLst/>
              <a:rect l="l" t="t" r="r" b="b"/>
              <a:pathLst>
                <a:path w="10794">
                  <a:moveTo>
                    <a:pt x="0" y="0"/>
                  </a:moveTo>
                  <a:lnTo>
                    <a:pt x="10267"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07" name="CustomShape 130"/>
            <p:cNvSpPr/>
            <p:nvPr/>
          </p:nvSpPr>
          <p:spPr>
            <a:xfrm>
              <a:off x="1089720" y="1455840"/>
              <a:ext cx="60840" cy="61560"/>
            </a:xfrm>
            <a:custGeom>
              <a:avLst/>
              <a:gdLst/>
              <a:ahLst/>
              <a:cxnLst/>
              <a:rect l="l" t="t" r="r" b="b"/>
              <a:pathLst>
                <a:path w="61594" h="62230">
                  <a:moveTo>
                    <a:pt x="61587" y="0"/>
                  </a:moveTo>
                  <a:lnTo>
                    <a:pt x="0" y="61607"/>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08" name="CustomShape 131"/>
            <p:cNvSpPr/>
            <p:nvPr/>
          </p:nvSpPr>
          <p:spPr>
            <a:xfrm>
              <a:off x="1094760" y="1522440"/>
              <a:ext cx="10080" cy="360"/>
            </a:xfrm>
            <a:custGeom>
              <a:avLst/>
              <a:gdLst/>
              <a:ahLst/>
              <a:cxnLst/>
              <a:rect l="l" t="t" r="r" b="b"/>
              <a:pathLst>
                <a:path w="10794">
                  <a:moveTo>
                    <a:pt x="0" y="0"/>
                  </a:moveTo>
                  <a:lnTo>
                    <a:pt x="10267"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09" name="CustomShape 132"/>
            <p:cNvSpPr/>
            <p:nvPr/>
          </p:nvSpPr>
          <p:spPr>
            <a:xfrm>
              <a:off x="1602000" y="1762920"/>
              <a:ext cx="60840" cy="61560"/>
            </a:xfrm>
            <a:custGeom>
              <a:avLst/>
              <a:gdLst/>
              <a:ahLst/>
              <a:cxnLst/>
              <a:rect l="l" t="t" r="r" b="b"/>
              <a:pathLst>
                <a:path w="61594" h="62230">
                  <a:moveTo>
                    <a:pt x="0" y="0"/>
                  </a:moveTo>
                  <a:lnTo>
                    <a:pt x="61556" y="61607"/>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10" name="CustomShape 133"/>
            <p:cNvSpPr/>
            <p:nvPr/>
          </p:nvSpPr>
          <p:spPr>
            <a:xfrm>
              <a:off x="1668600" y="1829520"/>
              <a:ext cx="10080" cy="360"/>
            </a:xfrm>
            <a:custGeom>
              <a:avLst/>
              <a:gdLst/>
              <a:ahLst/>
              <a:cxnLst/>
              <a:rect l="l" t="t" r="r" b="b"/>
              <a:pathLst>
                <a:path w="10794">
                  <a:moveTo>
                    <a:pt x="0" y="0"/>
                  </a:moveTo>
                  <a:lnTo>
                    <a:pt x="1022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11" name="CustomShape 134"/>
            <p:cNvSpPr/>
            <p:nvPr/>
          </p:nvSpPr>
          <p:spPr>
            <a:xfrm>
              <a:off x="1602000" y="1762920"/>
              <a:ext cx="60840" cy="61560"/>
            </a:xfrm>
            <a:custGeom>
              <a:avLst/>
              <a:gdLst/>
              <a:ahLst/>
              <a:cxnLst/>
              <a:rect l="l" t="t" r="r" b="b"/>
              <a:pathLst>
                <a:path w="61594" h="62230">
                  <a:moveTo>
                    <a:pt x="61556" y="0"/>
                  </a:moveTo>
                  <a:lnTo>
                    <a:pt x="0" y="61607"/>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12" name="CustomShape 135"/>
            <p:cNvSpPr/>
            <p:nvPr/>
          </p:nvSpPr>
          <p:spPr>
            <a:xfrm>
              <a:off x="1607040" y="1829520"/>
              <a:ext cx="10080" cy="360"/>
            </a:xfrm>
            <a:custGeom>
              <a:avLst/>
              <a:gdLst/>
              <a:ahLst/>
              <a:cxnLst/>
              <a:rect l="l" t="t" r="r" b="b"/>
              <a:pathLst>
                <a:path w="10794">
                  <a:moveTo>
                    <a:pt x="0" y="0"/>
                  </a:moveTo>
                  <a:lnTo>
                    <a:pt x="10267"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13" name="CustomShape 136"/>
            <p:cNvSpPr/>
            <p:nvPr/>
          </p:nvSpPr>
          <p:spPr>
            <a:xfrm>
              <a:off x="2113920" y="2766600"/>
              <a:ext cx="61560" cy="60840"/>
            </a:xfrm>
            <a:custGeom>
              <a:avLst/>
              <a:gdLst/>
              <a:ahLst/>
              <a:cxnLst/>
              <a:rect l="l" t="t" r="r" b="b"/>
              <a:pathLst>
                <a:path w="62230" h="61594">
                  <a:moveTo>
                    <a:pt x="0" y="0"/>
                  </a:moveTo>
                  <a:lnTo>
                    <a:pt x="61632" y="61455"/>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14" name="CustomShape 137"/>
            <p:cNvSpPr/>
            <p:nvPr/>
          </p:nvSpPr>
          <p:spPr>
            <a:xfrm>
              <a:off x="2180520" y="2833200"/>
              <a:ext cx="10080" cy="360"/>
            </a:xfrm>
            <a:custGeom>
              <a:avLst/>
              <a:gdLst/>
              <a:ahLst/>
              <a:cxnLst/>
              <a:rect l="l" t="t" r="r" b="b"/>
              <a:pathLst>
                <a:path w="10794">
                  <a:moveTo>
                    <a:pt x="0" y="0"/>
                  </a:moveTo>
                  <a:lnTo>
                    <a:pt x="10373"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15" name="CustomShape 138"/>
            <p:cNvSpPr/>
            <p:nvPr/>
          </p:nvSpPr>
          <p:spPr>
            <a:xfrm>
              <a:off x="2113920" y="2766600"/>
              <a:ext cx="61560" cy="60840"/>
            </a:xfrm>
            <a:custGeom>
              <a:avLst/>
              <a:gdLst/>
              <a:ahLst/>
              <a:cxnLst/>
              <a:rect l="l" t="t" r="r" b="b"/>
              <a:pathLst>
                <a:path w="62230" h="61594">
                  <a:moveTo>
                    <a:pt x="61632" y="0"/>
                  </a:moveTo>
                  <a:lnTo>
                    <a:pt x="0" y="61455"/>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16" name="CustomShape 139"/>
            <p:cNvSpPr/>
            <p:nvPr/>
          </p:nvSpPr>
          <p:spPr>
            <a:xfrm>
              <a:off x="2118960" y="2833200"/>
              <a:ext cx="10080" cy="360"/>
            </a:xfrm>
            <a:custGeom>
              <a:avLst/>
              <a:gdLst/>
              <a:ahLst/>
              <a:cxnLst/>
              <a:rect l="l" t="t" r="r" b="b"/>
              <a:pathLst>
                <a:path w="10794">
                  <a:moveTo>
                    <a:pt x="0" y="0"/>
                  </a:moveTo>
                  <a:lnTo>
                    <a:pt x="1022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17" name="CustomShape 140"/>
            <p:cNvSpPr/>
            <p:nvPr/>
          </p:nvSpPr>
          <p:spPr>
            <a:xfrm>
              <a:off x="2636280" y="3074040"/>
              <a:ext cx="60840" cy="60840"/>
            </a:xfrm>
            <a:custGeom>
              <a:avLst/>
              <a:gdLst/>
              <a:ahLst/>
              <a:cxnLst/>
              <a:rect l="l" t="t" r="r" b="b"/>
              <a:pathLst>
                <a:path w="61594" h="61594">
                  <a:moveTo>
                    <a:pt x="0" y="0"/>
                  </a:moveTo>
                  <a:lnTo>
                    <a:pt x="61175" y="61150"/>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18" name="CustomShape 141"/>
            <p:cNvSpPr/>
            <p:nvPr/>
          </p:nvSpPr>
          <p:spPr>
            <a:xfrm>
              <a:off x="2702520" y="3139920"/>
              <a:ext cx="10080" cy="360"/>
            </a:xfrm>
            <a:custGeom>
              <a:avLst/>
              <a:gdLst/>
              <a:ahLst/>
              <a:cxnLst/>
              <a:rect l="l" t="t" r="r" b="b"/>
              <a:pathLst>
                <a:path w="10794">
                  <a:moveTo>
                    <a:pt x="0" y="0"/>
                  </a:moveTo>
                  <a:lnTo>
                    <a:pt x="1022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19" name="CustomShape 142"/>
            <p:cNvSpPr/>
            <p:nvPr/>
          </p:nvSpPr>
          <p:spPr>
            <a:xfrm>
              <a:off x="2636280" y="3074040"/>
              <a:ext cx="60840" cy="60840"/>
            </a:xfrm>
            <a:custGeom>
              <a:avLst/>
              <a:gdLst/>
              <a:ahLst/>
              <a:cxnLst/>
              <a:rect l="l" t="t" r="r" b="b"/>
              <a:pathLst>
                <a:path w="61594" h="61594">
                  <a:moveTo>
                    <a:pt x="61175" y="0"/>
                  </a:moveTo>
                  <a:lnTo>
                    <a:pt x="0" y="61150"/>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20" name="CustomShape 143"/>
            <p:cNvSpPr/>
            <p:nvPr/>
          </p:nvSpPr>
          <p:spPr>
            <a:xfrm>
              <a:off x="2641320" y="3139920"/>
              <a:ext cx="10080" cy="360"/>
            </a:xfrm>
            <a:custGeom>
              <a:avLst/>
              <a:gdLst/>
              <a:ahLst/>
              <a:cxnLst/>
              <a:rect l="l" t="t" r="r" b="b"/>
              <a:pathLst>
                <a:path w="10794">
                  <a:moveTo>
                    <a:pt x="0" y="0"/>
                  </a:moveTo>
                  <a:lnTo>
                    <a:pt x="1022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21" name="CustomShape 144"/>
            <p:cNvSpPr/>
            <p:nvPr/>
          </p:nvSpPr>
          <p:spPr>
            <a:xfrm>
              <a:off x="3148200" y="2264760"/>
              <a:ext cx="61560" cy="61560"/>
            </a:xfrm>
            <a:custGeom>
              <a:avLst/>
              <a:gdLst/>
              <a:ahLst/>
              <a:cxnLst/>
              <a:rect l="l" t="t" r="r" b="b"/>
              <a:pathLst>
                <a:path w="62230" h="62230">
                  <a:moveTo>
                    <a:pt x="0" y="0"/>
                  </a:moveTo>
                  <a:lnTo>
                    <a:pt x="61632" y="61607"/>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22" name="CustomShape 145"/>
            <p:cNvSpPr/>
            <p:nvPr/>
          </p:nvSpPr>
          <p:spPr>
            <a:xfrm>
              <a:off x="3214800" y="2331360"/>
              <a:ext cx="10080" cy="360"/>
            </a:xfrm>
            <a:custGeom>
              <a:avLst/>
              <a:gdLst/>
              <a:ahLst/>
              <a:cxnLst/>
              <a:rect l="l" t="t" r="r" b="b"/>
              <a:pathLst>
                <a:path w="10794">
                  <a:moveTo>
                    <a:pt x="0" y="0"/>
                  </a:moveTo>
                  <a:lnTo>
                    <a:pt x="1022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23" name="CustomShape 146"/>
            <p:cNvSpPr/>
            <p:nvPr/>
          </p:nvSpPr>
          <p:spPr>
            <a:xfrm>
              <a:off x="3148200" y="2264760"/>
              <a:ext cx="61560" cy="61560"/>
            </a:xfrm>
            <a:custGeom>
              <a:avLst/>
              <a:gdLst/>
              <a:ahLst/>
              <a:cxnLst/>
              <a:rect l="l" t="t" r="r" b="b"/>
              <a:pathLst>
                <a:path w="62230" h="62230">
                  <a:moveTo>
                    <a:pt x="61632" y="0"/>
                  </a:moveTo>
                  <a:lnTo>
                    <a:pt x="0" y="61607"/>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24" name="CustomShape 147"/>
            <p:cNvSpPr/>
            <p:nvPr/>
          </p:nvSpPr>
          <p:spPr>
            <a:xfrm>
              <a:off x="3152880" y="2331360"/>
              <a:ext cx="10080" cy="360"/>
            </a:xfrm>
            <a:custGeom>
              <a:avLst/>
              <a:gdLst/>
              <a:ahLst/>
              <a:cxnLst/>
              <a:rect l="l" t="t" r="r" b="b"/>
              <a:pathLst>
                <a:path w="10794">
                  <a:moveTo>
                    <a:pt x="0" y="0"/>
                  </a:moveTo>
                  <a:lnTo>
                    <a:pt x="1022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25" name="CustomShape 148"/>
            <p:cNvSpPr/>
            <p:nvPr/>
          </p:nvSpPr>
          <p:spPr>
            <a:xfrm>
              <a:off x="3660120" y="1455840"/>
              <a:ext cx="61560" cy="61560"/>
            </a:xfrm>
            <a:custGeom>
              <a:avLst/>
              <a:gdLst/>
              <a:ahLst/>
              <a:cxnLst/>
              <a:rect l="l" t="t" r="r" b="b"/>
              <a:pathLst>
                <a:path w="62229" h="62230">
                  <a:moveTo>
                    <a:pt x="0" y="0"/>
                  </a:moveTo>
                  <a:lnTo>
                    <a:pt x="61632" y="61607"/>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26" name="CustomShape 149"/>
            <p:cNvSpPr/>
            <p:nvPr/>
          </p:nvSpPr>
          <p:spPr>
            <a:xfrm>
              <a:off x="3726720" y="1522440"/>
              <a:ext cx="10080" cy="360"/>
            </a:xfrm>
            <a:custGeom>
              <a:avLst/>
              <a:gdLst/>
              <a:ahLst/>
              <a:cxnLst/>
              <a:rect l="l" t="t" r="r" b="b"/>
              <a:pathLst>
                <a:path w="10795">
                  <a:moveTo>
                    <a:pt x="0" y="0"/>
                  </a:moveTo>
                  <a:lnTo>
                    <a:pt x="10373"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27" name="CustomShape 150"/>
            <p:cNvSpPr/>
            <p:nvPr/>
          </p:nvSpPr>
          <p:spPr>
            <a:xfrm>
              <a:off x="3660120" y="1455840"/>
              <a:ext cx="61560" cy="61560"/>
            </a:xfrm>
            <a:custGeom>
              <a:avLst/>
              <a:gdLst/>
              <a:ahLst/>
              <a:cxnLst/>
              <a:rect l="l" t="t" r="r" b="b"/>
              <a:pathLst>
                <a:path w="62229" h="62230">
                  <a:moveTo>
                    <a:pt x="61632" y="0"/>
                  </a:moveTo>
                  <a:lnTo>
                    <a:pt x="0" y="61607"/>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28" name="CustomShape 151"/>
            <p:cNvSpPr/>
            <p:nvPr/>
          </p:nvSpPr>
          <p:spPr>
            <a:xfrm>
              <a:off x="3665160" y="1522440"/>
              <a:ext cx="10080" cy="360"/>
            </a:xfrm>
            <a:custGeom>
              <a:avLst/>
              <a:gdLst/>
              <a:ahLst/>
              <a:cxnLst/>
              <a:rect l="l" t="t" r="r" b="b"/>
              <a:pathLst>
                <a:path w="10795">
                  <a:moveTo>
                    <a:pt x="0" y="0"/>
                  </a:moveTo>
                  <a:lnTo>
                    <a:pt x="1022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29" name="CustomShape 152"/>
            <p:cNvSpPr/>
            <p:nvPr/>
          </p:nvSpPr>
          <p:spPr>
            <a:xfrm>
              <a:off x="4182480" y="1762920"/>
              <a:ext cx="60840" cy="61560"/>
            </a:xfrm>
            <a:custGeom>
              <a:avLst/>
              <a:gdLst/>
              <a:ahLst/>
              <a:cxnLst/>
              <a:rect l="l" t="t" r="r" b="b"/>
              <a:pathLst>
                <a:path w="61595" h="62230">
                  <a:moveTo>
                    <a:pt x="0" y="0"/>
                  </a:moveTo>
                  <a:lnTo>
                    <a:pt x="61175" y="61607"/>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30" name="CustomShape 153"/>
            <p:cNvSpPr/>
            <p:nvPr/>
          </p:nvSpPr>
          <p:spPr>
            <a:xfrm>
              <a:off x="4248720" y="1829520"/>
              <a:ext cx="10080" cy="360"/>
            </a:xfrm>
            <a:custGeom>
              <a:avLst/>
              <a:gdLst/>
              <a:ahLst/>
              <a:cxnLst/>
              <a:rect l="l" t="t" r="r" b="b"/>
              <a:pathLst>
                <a:path w="10795">
                  <a:moveTo>
                    <a:pt x="0" y="0"/>
                  </a:moveTo>
                  <a:lnTo>
                    <a:pt x="1022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31" name="CustomShape 154"/>
            <p:cNvSpPr/>
            <p:nvPr/>
          </p:nvSpPr>
          <p:spPr>
            <a:xfrm>
              <a:off x="4182480" y="1762920"/>
              <a:ext cx="60840" cy="61560"/>
            </a:xfrm>
            <a:custGeom>
              <a:avLst/>
              <a:gdLst/>
              <a:ahLst/>
              <a:cxnLst/>
              <a:rect l="l" t="t" r="r" b="b"/>
              <a:pathLst>
                <a:path w="61595" h="62230">
                  <a:moveTo>
                    <a:pt x="61175" y="0"/>
                  </a:moveTo>
                  <a:lnTo>
                    <a:pt x="0" y="61607"/>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32" name="CustomShape 155"/>
            <p:cNvSpPr/>
            <p:nvPr/>
          </p:nvSpPr>
          <p:spPr>
            <a:xfrm>
              <a:off x="4187520" y="1829520"/>
              <a:ext cx="10080" cy="360"/>
            </a:xfrm>
            <a:custGeom>
              <a:avLst/>
              <a:gdLst/>
              <a:ahLst/>
              <a:cxnLst/>
              <a:rect l="l" t="t" r="r" b="b"/>
              <a:pathLst>
                <a:path w="10795">
                  <a:moveTo>
                    <a:pt x="0" y="0"/>
                  </a:moveTo>
                  <a:lnTo>
                    <a:pt x="1022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33" name="CustomShape 156"/>
            <p:cNvSpPr/>
            <p:nvPr/>
          </p:nvSpPr>
          <p:spPr>
            <a:xfrm>
              <a:off x="4694760" y="2766600"/>
              <a:ext cx="60840" cy="60840"/>
            </a:xfrm>
            <a:custGeom>
              <a:avLst/>
              <a:gdLst/>
              <a:ahLst/>
              <a:cxnLst/>
              <a:rect l="l" t="t" r="r" b="b"/>
              <a:pathLst>
                <a:path w="61595" h="61594">
                  <a:moveTo>
                    <a:pt x="0" y="0"/>
                  </a:moveTo>
                  <a:lnTo>
                    <a:pt x="61175" y="61455"/>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34" name="CustomShape 157"/>
            <p:cNvSpPr/>
            <p:nvPr/>
          </p:nvSpPr>
          <p:spPr>
            <a:xfrm>
              <a:off x="4761000" y="2833200"/>
              <a:ext cx="10080" cy="360"/>
            </a:xfrm>
            <a:custGeom>
              <a:avLst/>
              <a:gdLst/>
              <a:ahLst/>
              <a:cxnLst/>
              <a:rect l="l" t="t" r="r" b="b"/>
              <a:pathLst>
                <a:path w="10795">
                  <a:moveTo>
                    <a:pt x="0" y="0"/>
                  </a:moveTo>
                  <a:lnTo>
                    <a:pt x="1022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35" name="CustomShape 158"/>
            <p:cNvSpPr/>
            <p:nvPr/>
          </p:nvSpPr>
          <p:spPr>
            <a:xfrm>
              <a:off x="4694760" y="2766600"/>
              <a:ext cx="60840" cy="60840"/>
            </a:xfrm>
            <a:custGeom>
              <a:avLst/>
              <a:gdLst/>
              <a:ahLst/>
              <a:cxnLst/>
              <a:rect l="l" t="t" r="r" b="b"/>
              <a:pathLst>
                <a:path w="61595" h="61594">
                  <a:moveTo>
                    <a:pt x="61175" y="0"/>
                  </a:moveTo>
                  <a:lnTo>
                    <a:pt x="0" y="61455"/>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36" name="CustomShape 159"/>
            <p:cNvSpPr/>
            <p:nvPr/>
          </p:nvSpPr>
          <p:spPr>
            <a:xfrm>
              <a:off x="4699440" y="2833200"/>
              <a:ext cx="9360" cy="360"/>
            </a:xfrm>
            <a:custGeom>
              <a:avLst/>
              <a:gdLst/>
              <a:ahLst/>
              <a:cxnLst/>
              <a:rect l="l" t="t" r="r" b="b"/>
              <a:pathLst>
                <a:path w="10160">
                  <a:moveTo>
                    <a:pt x="0" y="0"/>
                  </a:moveTo>
                  <a:lnTo>
                    <a:pt x="9916"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37" name="CustomShape 160"/>
            <p:cNvSpPr/>
            <p:nvPr/>
          </p:nvSpPr>
          <p:spPr>
            <a:xfrm>
              <a:off x="5206320" y="3074040"/>
              <a:ext cx="61560" cy="60840"/>
            </a:xfrm>
            <a:custGeom>
              <a:avLst/>
              <a:gdLst/>
              <a:ahLst/>
              <a:cxnLst/>
              <a:rect l="l" t="t" r="r" b="b"/>
              <a:pathLst>
                <a:path w="62229" h="61594">
                  <a:moveTo>
                    <a:pt x="0" y="0"/>
                  </a:moveTo>
                  <a:lnTo>
                    <a:pt x="61632" y="61150"/>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38" name="CustomShape 161"/>
            <p:cNvSpPr/>
            <p:nvPr/>
          </p:nvSpPr>
          <p:spPr>
            <a:xfrm>
              <a:off x="5272920" y="3139920"/>
              <a:ext cx="10080" cy="360"/>
            </a:xfrm>
            <a:custGeom>
              <a:avLst/>
              <a:gdLst/>
              <a:ahLst/>
              <a:cxnLst/>
              <a:rect l="l" t="t" r="r" b="b"/>
              <a:pathLst>
                <a:path w="10795">
                  <a:moveTo>
                    <a:pt x="0" y="0"/>
                  </a:moveTo>
                  <a:lnTo>
                    <a:pt x="10373"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39" name="CustomShape 162"/>
            <p:cNvSpPr/>
            <p:nvPr/>
          </p:nvSpPr>
          <p:spPr>
            <a:xfrm>
              <a:off x="5206320" y="3074040"/>
              <a:ext cx="61560" cy="60840"/>
            </a:xfrm>
            <a:custGeom>
              <a:avLst/>
              <a:gdLst/>
              <a:ahLst/>
              <a:cxnLst/>
              <a:rect l="l" t="t" r="r" b="b"/>
              <a:pathLst>
                <a:path w="62229" h="61594">
                  <a:moveTo>
                    <a:pt x="61632" y="0"/>
                  </a:moveTo>
                  <a:lnTo>
                    <a:pt x="0" y="61150"/>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40" name="CustomShape 163"/>
            <p:cNvSpPr/>
            <p:nvPr/>
          </p:nvSpPr>
          <p:spPr>
            <a:xfrm>
              <a:off x="5211360" y="3139920"/>
              <a:ext cx="10080" cy="360"/>
            </a:xfrm>
            <a:custGeom>
              <a:avLst/>
              <a:gdLst/>
              <a:ahLst/>
              <a:cxnLst/>
              <a:rect l="l" t="t" r="r" b="b"/>
              <a:pathLst>
                <a:path w="10795">
                  <a:moveTo>
                    <a:pt x="0" y="0"/>
                  </a:moveTo>
                  <a:lnTo>
                    <a:pt x="1022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41" name="CustomShape 164"/>
            <p:cNvSpPr/>
            <p:nvPr/>
          </p:nvSpPr>
          <p:spPr>
            <a:xfrm>
              <a:off x="5728680" y="2264760"/>
              <a:ext cx="61560" cy="61560"/>
            </a:xfrm>
            <a:custGeom>
              <a:avLst/>
              <a:gdLst/>
              <a:ahLst/>
              <a:cxnLst/>
              <a:rect l="l" t="t" r="r" b="b"/>
              <a:pathLst>
                <a:path w="62229" h="62230">
                  <a:moveTo>
                    <a:pt x="0" y="0"/>
                  </a:moveTo>
                  <a:lnTo>
                    <a:pt x="61632" y="61607"/>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42" name="CustomShape 165"/>
            <p:cNvSpPr/>
            <p:nvPr/>
          </p:nvSpPr>
          <p:spPr>
            <a:xfrm>
              <a:off x="5795280" y="2331360"/>
              <a:ext cx="10080" cy="360"/>
            </a:xfrm>
            <a:custGeom>
              <a:avLst/>
              <a:gdLst/>
              <a:ahLst/>
              <a:cxnLst/>
              <a:rect l="l" t="t" r="r" b="b"/>
              <a:pathLst>
                <a:path w="10795">
                  <a:moveTo>
                    <a:pt x="0" y="0"/>
                  </a:moveTo>
                  <a:lnTo>
                    <a:pt x="10373"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43" name="CustomShape 166"/>
            <p:cNvSpPr/>
            <p:nvPr/>
          </p:nvSpPr>
          <p:spPr>
            <a:xfrm>
              <a:off x="5728680" y="2264760"/>
              <a:ext cx="61560" cy="61560"/>
            </a:xfrm>
            <a:custGeom>
              <a:avLst/>
              <a:gdLst/>
              <a:ahLst/>
              <a:cxnLst/>
              <a:rect l="l" t="t" r="r" b="b"/>
              <a:pathLst>
                <a:path w="62229" h="62230">
                  <a:moveTo>
                    <a:pt x="61632" y="0"/>
                  </a:moveTo>
                  <a:lnTo>
                    <a:pt x="0" y="61607"/>
                  </a:lnTo>
                </a:path>
              </a:pathLst>
            </a:custGeom>
            <a:noFill/>
            <a:ln w="3240">
              <a:solidFill>
                <a:srgbClr val="007E00"/>
              </a:solidFill>
              <a:round/>
            </a:ln>
          </p:spPr>
          <p:style>
            <a:lnRef idx="0">
              <a:scrgbClr r="0" g="0" b="0"/>
            </a:lnRef>
            <a:fillRef idx="0">
              <a:scrgbClr r="0" g="0" b="0"/>
            </a:fillRef>
            <a:effectRef idx="0">
              <a:scrgbClr r="0" g="0" b="0"/>
            </a:effectRef>
            <a:fontRef idx="minor"/>
          </p:style>
        </p:sp>
        <p:sp>
          <p:nvSpPr>
            <p:cNvPr id="1244" name="CustomShape 167"/>
            <p:cNvSpPr/>
            <p:nvPr/>
          </p:nvSpPr>
          <p:spPr>
            <a:xfrm>
              <a:off x="5733720" y="2331360"/>
              <a:ext cx="10080" cy="360"/>
            </a:xfrm>
            <a:custGeom>
              <a:avLst/>
              <a:gdLst/>
              <a:ahLst/>
              <a:cxnLst/>
              <a:rect l="l" t="t" r="r" b="b"/>
              <a:pathLst>
                <a:path w="10795">
                  <a:moveTo>
                    <a:pt x="0" y="0"/>
                  </a:moveTo>
                  <a:lnTo>
                    <a:pt x="10221" y="0"/>
                  </a:lnTo>
                </a:path>
              </a:pathLst>
            </a:custGeom>
            <a:noFill/>
            <a:ln w="10440">
              <a:solidFill>
                <a:srgbClr val="008000"/>
              </a:solidFill>
              <a:round/>
            </a:ln>
          </p:spPr>
          <p:style>
            <a:lnRef idx="0">
              <a:scrgbClr r="0" g="0" b="0"/>
            </a:lnRef>
            <a:fillRef idx="0">
              <a:scrgbClr r="0" g="0" b="0"/>
            </a:fillRef>
            <a:effectRef idx="0">
              <a:scrgbClr r="0" g="0" b="0"/>
            </a:effectRef>
            <a:fontRef idx="minor"/>
          </p:style>
        </p:sp>
        <p:sp>
          <p:nvSpPr>
            <p:cNvPr id="1245" name="CustomShape 168"/>
            <p:cNvSpPr/>
            <p:nvPr/>
          </p:nvSpPr>
          <p:spPr>
            <a:xfrm>
              <a:off x="4305960" y="1060920"/>
              <a:ext cx="730800" cy="844560"/>
            </a:xfrm>
            <a:custGeom>
              <a:avLst/>
              <a:gdLst/>
              <a:ahLst/>
              <a:cxnLst/>
              <a:rect l="l" t="t" r="r" b="b"/>
              <a:pathLst>
                <a:path w="731520" h="845185">
                  <a:moveTo>
                    <a:pt x="20954" y="762126"/>
                  </a:moveTo>
                  <a:lnTo>
                    <a:pt x="0" y="844676"/>
                  </a:lnTo>
                  <a:lnTo>
                    <a:pt x="78612" y="811911"/>
                  </a:lnTo>
                  <a:lnTo>
                    <a:pt x="68464" y="803148"/>
                  </a:lnTo>
                  <a:lnTo>
                    <a:pt x="49022" y="803148"/>
                  </a:lnTo>
                  <a:lnTo>
                    <a:pt x="34036" y="790193"/>
                  </a:lnTo>
                  <a:lnTo>
                    <a:pt x="42333" y="780585"/>
                  </a:lnTo>
                  <a:lnTo>
                    <a:pt x="20954" y="762126"/>
                  </a:lnTo>
                  <a:close/>
                  <a:moveTo>
                    <a:pt x="42333" y="780585"/>
                  </a:moveTo>
                  <a:lnTo>
                    <a:pt x="34036" y="790193"/>
                  </a:lnTo>
                  <a:lnTo>
                    <a:pt x="49022" y="803148"/>
                  </a:lnTo>
                  <a:lnTo>
                    <a:pt x="57326" y="793531"/>
                  </a:lnTo>
                  <a:lnTo>
                    <a:pt x="42333" y="780585"/>
                  </a:lnTo>
                  <a:close/>
                  <a:moveTo>
                    <a:pt x="57326" y="793531"/>
                  </a:moveTo>
                  <a:lnTo>
                    <a:pt x="49022" y="803148"/>
                  </a:lnTo>
                  <a:lnTo>
                    <a:pt x="68464" y="803148"/>
                  </a:lnTo>
                  <a:lnTo>
                    <a:pt x="57326" y="793531"/>
                  </a:lnTo>
                  <a:close/>
                  <a:moveTo>
                    <a:pt x="716407" y="0"/>
                  </a:moveTo>
                  <a:lnTo>
                    <a:pt x="42333" y="780585"/>
                  </a:lnTo>
                  <a:lnTo>
                    <a:pt x="57326" y="793531"/>
                  </a:lnTo>
                  <a:lnTo>
                    <a:pt x="731392" y="12953"/>
                  </a:lnTo>
                  <a:lnTo>
                    <a:pt x="716407" y="0"/>
                  </a:lnTo>
                  <a:close/>
                </a:path>
              </a:pathLst>
            </a:custGeom>
            <a:solidFill>
              <a:srgbClr val="FF0000"/>
            </a:solidFill>
            <a:ln>
              <a:noFill/>
            </a:ln>
          </p:spPr>
          <p:style>
            <a:lnRef idx="0">
              <a:scrgbClr r="0" g="0" b="0"/>
            </a:lnRef>
            <a:fillRef idx="0">
              <a:scrgbClr r="0" g="0" b="0"/>
            </a:fillRef>
            <a:effectRef idx="0">
              <a:scrgbClr r="0" g="0" b="0"/>
            </a:effectRef>
            <a:fontRef idx="minor"/>
          </p:style>
        </p:sp>
      </p:grpSp>
      <p:sp>
        <p:nvSpPr>
          <p:cNvPr id="1246" name="CustomShape 169"/>
          <p:cNvSpPr/>
          <p:nvPr/>
        </p:nvSpPr>
        <p:spPr>
          <a:xfrm>
            <a:off x="603360" y="1330560"/>
            <a:ext cx="155040" cy="208080"/>
          </a:xfrm>
          <a:prstGeom prst="rect">
            <a:avLst/>
          </a:prstGeom>
          <a:noFill/>
          <a:ln>
            <a:noFill/>
          </a:ln>
        </p:spPr>
        <p:style>
          <a:lnRef idx="0">
            <a:scrgbClr r="0" g="0" b="0"/>
          </a:lnRef>
          <a:fillRef idx="0">
            <a:scrgbClr r="0" g="0" b="0"/>
          </a:fillRef>
          <a:effectRef idx="0">
            <a:scrgbClr r="0" g="0" b="0"/>
          </a:effectRef>
          <a:fontRef idx="minor"/>
        </p:style>
        <p:txBody>
          <a:bodyPr lIns="0" tIns="17640" rIns="0" bIns="0"/>
          <a:lstStyle/>
          <a:p>
            <a:pPr marL="12600">
              <a:lnSpc>
                <a:spcPct val="100000"/>
              </a:lnSpc>
              <a:spcBef>
                <a:spcPts val="139"/>
              </a:spcBef>
            </a:pPr>
            <a:r>
              <a:rPr lang="en-US" sz="1250" b="0" strike="noStrike" spc="15">
                <a:solidFill>
                  <a:srgbClr val="000000"/>
                </a:solidFill>
                <a:latin typeface="Arial"/>
                <a:ea typeface="DejaVu Sans"/>
              </a:rPr>
              <a:t>1</a:t>
            </a:r>
            <a:endParaRPr lang="en-US" sz="1250" b="0" strike="noStrike" spc="-1">
              <a:latin typeface="Arial"/>
            </a:endParaRPr>
          </a:p>
        </p:txBody>
      </p:sp>
      <p:grpSp>
        <p:nvGrpSpPr>
          <p:cNvPr id="1247" name="Group 170"/>
          <p:cNvGrpSpPr/>
          <p:nvPr/>
        </p:nvGrpSpPr>
        <p:grpSpPr>
          <a:xfrm>
            <a:off x="811680" y="3790800"/>
            <a:ext cx="6887520" cy="1715400"/>
            <a:chOff x="608760" y="3790800"/>
            <a:chExt cx="5165640" cy="1715400"/>
          </a:xfrm>
        </p:grpSpPr>
        <p:sp>
          <p:nvSpPr>
            <p:cNvPr id="1248" name="CustomShape 171"/>
            <p:cNvSpPr/>
            <p:nvPr/>
          </p:nvSpPr>
          <p:spPr>
            <a:xfrm>
              <a:off x="608760" y="3790800"/>
              <a:ext cx="5150520" cy="360"/>
            </a:xfrm>
            <a:custGeom>
              <a:avLst/>
              <a:gdLst/>
              <a:ahLst/>
              <a:cxnLst/>
              <a:rect l="l" t="t" r="r" b="b"/>
              <a:pathLst>
                <a:path w="5151120">
                  <a:moveTo>
                    <a:pt x="0" y="0"/>
                  </a:moveTo>
                  <a:lnTo>
                    <a:pt x="5150547"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49" name="CustomShape 172"/>
            <p:cNvSpPr/>
            <p:nvPr/>
          </p:nvSpPr>
          <p:spPr>
            <a:xfrm>
              <a:off x="5764320" y="3795480"/>
              <a:ext cx="10080" cy="360"/>
            </a:xfrm>
            <a:custGeom>
              <a:avLst/>
              <a:gdLst/>
              <a:ahLst/>
              <a:cxnLst/>
              <a:rect l="l" t="t" r="r" b="b"/>
              <a:pathLst>
                <a:path w="10795">
                  <a:moveTo>
                    <a:pt x="0" y="0"/>
                  </a:moveTo>
                  <a:lnTo>
                    <a:pt x="10373"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250" name="CustomShape 173"/>
            <p:cNvSpPr/>
            <p:nvPr/>
          </p:nvSpPr>
          <p:spPr>
            <a:xfrm>
              <a:off x="608760" y="5500800"/>
              <a:ext cx="5150520" cy="360"/>
            </a:xfrm>
            <a:custGeom>
              <a:avLst/>
              <a:gdLst/>
              <a:ahLst/>
              <a:cxnLst/>
              <a:rect l="l" t="t" r="r" b="b"/>
              <a:pathLst>
                <a:path w="5151120">
                  <a:moveTo>
                    <a:pt x="0" y="0"/>
                  </a:moveTo>
                  <a:lnTo>
                    <a:pt x="5150547"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51" name="CustomShape 174"/>
            <p:cNvSpPr/>
            <p:nvPr/>
          </p:nvSpPr>
          <p:spPr>
            <a:xfrm>
              <a:off x="5764320" y="5505840"/>
              <a:ext cx="10080" cy="360"/>
            </a:xfrm>
            <a:custGeom>
              <a:avLst/>
              <a:gdLst/>
              <a:ahLst/>
              <a:cxnLst/>
              <a:rect l="l" t="t" r="r" b="b"/>
              <a:pathLst>
                <a:path w="10795">
                  <a:moveTo>
                    <a:pt x="0" y="0"/>
                  </a:moveTo>
                  <a:lnTo>
                    <a:pt x="10373"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252" name="CustomShape 175"/>
            <p:cNvSpPr/>
            <p:nvPr/>
          </p:nvSpPr>
          <p:spPr>
            <a:xfrm>
              <a:off x="5759640" y="3790800"/>
              <a:ext cx="360" cy="1709280"/>
            </a:xfrm>
            <a:custGeom>
              <a:avLst/>
              <a:gdLst/>
              <a:ahLst/>
              <a:cxnLst/>
              <a:rect l="l" t="t" r="r" b="b"/>
              <a:pathLst>
                <a:path h="1710054">
                  <a:moveTo>
                    <a:pt x="0" y="1710031"/>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53" name="CustomShape 176"/>
            <p:cNvSpPr/>
            <p:nvPr/>
          </p:nvSpPr>
          <p:spPr>
            <a:xfrm>
              <a:off x="5764320" y="3795480"/>
              <a:ext cx="10080" cy="360"/>
            </a:xfrm>
            <a:custGeom>
              <a:avLst/>
              <a:gdLst/>
              <a:ahLst/>
              <a:cxnLst/>
              <a:rect l="l" t="t" r="r" b="b"/>
              <a:pathLst>
                <a:path w="10795">
                  <a:moveTo>
                    <a:pt x="0" y="0"/>
                  </a:moveTo>
                  <a:lnTo>
                    <a:pt x="10373"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254" name="CustomShape 177"/>
            <p:cNvSpPr/>
            <p:nvPr/>
          </p:nvSpPr>
          <p:spPr>
            <a:xfrm>
              <a:off x="608760" y="3790800"/>
              <a:ext cx="360" cy="1709280"/>
            </a:xfrm>
            <a:custGeom>
              <a:avLst/>
              <a:gdLst/>
              <a:ahLst/>
              <a:cxnLst/>
              <a:rect l="l" t="t" r="r" b="b"/>
              <a:pathLst>
                <a:path h="1710054">
                  <a:moveTo>
                    <a:pt x="0" y="1710031"/>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55" name="CustomShape 178"/>
            <p:cNvSpPr/>
            <p:nvPr/>
          </p:nvSpPr>
          <p:spPr>
            <a:xfrm>
              <a:off x="613800" y="3795480"/>
              <a:ext cx="9360" cy="360"/>
            </a:xfrm>
            <a:custGeom>
              <a:avLst/>
              <a:gdLst/>
              <a:ahLst/>
              <a:cxnLst/>
              <a:rect l="l" t="t" r="r" b="b"/>
              <a:pathLst>
                <a:path w="10159">
                  <a:moveTo>
                    <a:pt x="0" y="0"/>
                  </a:moveTo>
                  <a:lnTo>
                    <a:pt x="9885"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256" name="CustomShape 179"/>
            <p:cNvSpPr/>
            <p:nvPr/>
          </p:nvSpPr>
          <p:spPr>
            <a:xfrm>
              <a:off x="608760" y="5500800"/>
              <a:ext cx="5150520" cy="360"/>
            </a:xfrm>
            <a:custGeom>
              <a:avLst/>
              <a:gdLst/>
              <a:ahLst/>
              <a:cxnLst/>
              <a:rect l="l" t="t" r="r" b="b"/>
              <a:pathLst>
                <a:path w="5151120">
                  <a:moveTo>
                    <a:pt x="0" y="0"/>
                  </a:moveTo>
                  <a:lnTo>
                    <a:pt x="5150547"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57" name="CustomShape 180"/>
            <p:cNvSpPr/>
            <p:nvPr/>
          </p:nvSpPr>
          <p:spPr>
            <a:xfrm>
              <a:off x="5764320" y="5505840"/>
              <a:ext cx="10080" cy="360"/>
            </a:xfrm>
            <a:custGeom>
              <a:avLst/>
              <a:gdLst/>
              <a:ahLst/>
              <a:cxnLst/>
              <a:rect l="l" t="t" r="r" b="b"/>
              <a:pathLst>
                <a:path w="10795">
                  <a:moveTo>
                    <a:pt x="0" y="0"/>
                  </a:moveTo>
                  <a:lnTo>
                    <a:pt x="10373"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258" name="CustomShape 181"/>
            <p:cNvSpPr/>
            <p:nvPr/>
          </p:nvSpPr>
          <p:spPr>
            <a:xfrm>
              <a:off x="608760" y="3790800"/>
              <a:ext cx="360" cy="1709280"/>
            </a:xfrm>
            <a:custGeom>
              <a:avLst/>
              <a:gdLst/>
              <a:ahLst/>
              <a:cxnLst/>
              <a:rect l="l" t="t" r="r" b="b"/>
              <a:pathLst>
                <a:path h="1710054">
                  <a:moveTo>
                    <a:pt x="0" y="1710031"/>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59" name="CustomShape 182"/>
            <p:cNvSpPr/>
            <p:nvPr/>
          </p:nvSpPr>
          <p:spPr>
            <a:xfrm>
              <a:off x="613800" y="3795480"/>
              <a:ext cx="9360" cy="360"/>
            </a:xfrm>
            <a:custGeom>
              <a:avLst/>
              <a:gdLst/>
              <a:ahLst/>
              <a:cxnLst/>
              <a:rect l="l" t="t" r="r" b="b"/>
              <a:pathLst>
                <a:path w="10159">
                  <a:moveTo>
                    <a:pt x="0" y="0"/>
                  </a:moveTo>
                  <a:lnTo>
                    <a:pt x="9885"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260" name="CustomShape 183"/>
            <p:cNvSpPr/>
            <p:nvPr/>
          </p:nvSpPr>
          <p:spPr>
            <a:xfrm>
              <a:off x="608760" y="5439600"/>
              <a:ext cx="360" cy="60840"/>
            </a:xfrm>
            <a:custGeom>
              <a:avLst/>
              <a:gdLst/>
              <a:ahLst/>
              <a:cxnLst/>
              <a:rect l="l" t="t" r="r" b="b"/>
              <a:pathLst>
                <a:path h="61595">
                  <a:moveTo>
                    <a:pt x="0" y="61180"/>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61" name="CustomShape 184"/>
            <p:cNvSpPr/>
            <p:nvPr/>
          </p:nvSpPr>
          <p:spPr>
            <a:xfrm>
              <a:off x="613800" y="5444640"/>
              <a:ext cx="9360" cy="360"/>
            </a:xfrm>
            <a:custGeom>
              <a:avLst/>
              <a:gdLst/>
              <a:ahLst/>
              <a:cxnLst/>
              <a:rect l="l" t="t" r="r" b="b"/>
              <a:pathLst>
                <a:path w="10159">
                  <a:moveTo>
                    <a:pt x="0" y="0"/>
                  </a:moveTo>
                  <a:lnTo>
                    <a:pt x="9885"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262" name="CustomShape 185"/>
            <p:cNvSpPr/>
            <p:nvPr/>
          </p:nvSpPr>
          <p:spPr>
            <a:xfrm>
              <a:off x="608760" y="3790800"/>
              <a:ext cx="360" cy="50760"/>
            </a:xfrm>
            <a:custGeom>
              <a:avLst/>
              <a:gdLst/>
              <a:ahLst/>
              <a:cxnLst/>
              <a:rect l="l" t="t" r="r" b="b"/>
              <a:pathLst>
                <a:path h="51435">
                  <a:moveTo>
                    <a:pt x="0" y="0"/>
                  </a:moveTo>
                  <a:lnTo>
                    <a:pt x="0" y="51238"/>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63" name="CustomShape 186"/>
            <p:cNvSpPr/>
            <p:nvPr/>
          </p:nvSpPr>
          <p:spPr>
            <a:xfrm>
              <a:off x="613800" y="3846960"/>
              <a:ext cx="9360" cy="360"/>
            </a:xfrm>
            <a:custGeom>
              <a:avLst/>
              <a:gdLst/>
              <a:ahLst/>
              <a:cxnLst/>
              <a:rect l="l" t="t" r="r" b="b"/>
              <a:pathLst>
                <a:path w="10159">
                  <a:moveTo>
                    <a:pt x="0" y="0"/>
                  </a:moveTo>
                  <a:lnTo>
                    <a:pt x="9885" y="0"/>
                  </a:lnTo>
                </a:path>
              </a:pathLst>
            </a:custGeom>
            <a:noFill/>
            <a:ln w="10440">
              <a:solidFill>
                <a:srgbClr val="000000"/>
              </a:solidFill>
              <a:round/>
            </a:ln>
          </p:spPr>
          <p:style>
            <a:lnRef idx="0">
              <a:scrgbClr r="0" g="0" b="0"/>
            </a:lnRef>
            <a:fillRef idx="0">
              <a:scrgbClr r="0" g="0" b="0"/>
            </a:fillRef>
            <a:effectRef idx="0">
              <a:scrgbClr r="0" g="0" b="0"/>
            </a:effectRef>
            <a:fontRef idx="minor"/>
          </p:style>
        </p:sp>
      </p:grpSp>
      <p:sp>
        <p:nvSpPr>
          <p:cNvPr id="1264" name="CustomShape 187"/>
          <p:cNvSpPr/>
          <p:nvPr/>
        </p:nvSpPr>
        <p:spPr>
          <a:xfrm>
            <a:off x="740160" y="5518800"/>
            <a:ext cx="155040" cy="208080"/>
          </a:xfrm>
          <a:prstGeom prst="rect">
            <a:avLst/>
          </a:prstGeom>
          <a:noFill/>
          <a:ln>
            <a:noFill/>
          </a:ln>
        </p:spPr>
        <p:style>
          <a:lnRef idx="0">
            <a:scrgbClr r="0" g="0" b="0"/>
          </a:lnRef>
          <a:fillRef idx="0">
            <a:scrgbClr r="0" g="0" b="0"/>
          </a:fillRef>
          <a:effectRef idx="0">
            <a:scrgbClr r="0" g="0" b="0"/>
          </a:effectRef>
          <a:fontRef idx="minor"/>
        </p:style>
        <p:txBody>
          <a:bodyPr lIns="0" tIns="17640" rIns="0" bIns="0"/>
          <a:lstStyle/>
          <a:p>
            <a:pPr marL="12600">
              <a:lnSpc>
                <a:spcPct val="100000"/>
              </a:lnSpc>
              <a:spcBef>
                <a:spcPts val="139"/>
              </a:spcBef>
            </a:pPr>
            <a:r>
              <a:rPr lang="en-US" sz="1250" b="0" strike="noStrike" spc="15">
                <a:solidFill>
                  <a:srgbClr val="000000"/>
                </a:solidFill>
                <a:latin typeface="Arial"/>
                <a:ea typeface="DejaVu Sans"/>
              </a:rPr>
              <a:t>0</a:t>
            </a:r>
            <a:endParaRPr lang="en-US" sz="1250" b="0" strike="noStrike" spc="-1">
              <a:latin typeface="Arial"/>
            </a:endParaRPr>
          </a:p>
        </p:txBody>
      </p:sp>
      <p:grpSp>
        <p:nvGrpSpPr>
          <p:cNvPr id="1265" name="Group 188"/>
          <p:cNvGrpSpPr/>
          <p:nvPr/>
        </p:nvGrpSpPr>
        <p:grpSpPr>
          <a:xfrm>
            <a:off x="811680" y="3790800"/>
            <a:ext cx="6887520" cy="1715400"/>
            <a:chOff x="608760" y="3790800"/>
            <a:chExt cx="5165640" cy="1715400"/>
          </a:xfrm>
        </p:grpSpPr>
        <p:sp>
          <p:nvSpPr>
            <p:cNvPr id="1266" name="CustomShape 189"/>
            <p:cNvSpPr/>
            <p:nvPr/>
          </p:nvSpPr>
          <p:spPr>
            <a:xfrm>
              <a:off x="1888560" y="5439600"/>
              <a:ext cx="360" cy="60840"/>
            </a:xfrm>
            <a:custGeom>
              <a:avLst/>
              <a:gdLst/>
              <a:ahLst/>
              <a:cxnLst/>
              <a:rect l="l" t="t" r="r" b="b"/>
              <a:pathLst>
                <a:path h="61595">
                  <a:moveTo>
                    <a:pt x="0" y="61180"/>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67" name="CustomShape 190"/>
            <p:cNvSpPr/>
            <p:nvPr/>
          </p:nvSpPr>
          <p:spPr>
            <a:xfrm>
              <a:off x="1893600" y="5444640"/>
              <a:ext cx="10080" cy="360"/>
            </a:xfrm>
            <a:custGeom>
              <a:avLst/>
              <a:gdLst/>
              <a:ahLst/>
              <a:cxnLst/>
              <a:rect l="l" t="t" r="r" b="b"/>
              <a:pathLst>
                <a:path w="10794">
                  <a:moveTo>
                    <a:pt x="0" y="0"/>
                  </a:moveTo>
                  <a:lnTo>
                    <a:pt x="10221"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268" name="CustomShape 191"/>
            <p:cNvSpPr/>
            <p:nvPr/>
          </p:nvSpPr>
          <p:spPr>
            <a:xfrm>
              <a:off x="1888560" y="3790800"/>
              <a:ext cx="360" cy="50760"/>
            </a:xfrm>
            <a:custGeom>
              <a:avLst/>
              <a:gdLst/>
              <a:ahLst/>
              <a:cxnLst/>
              <a:rect l="l" t="t" r="r" b="b"/>
              <a:pathLst>
                <a:path h="51435">
                  <a:moveTo>
                    <a:pt x="0" y="0"/>
                  </a:moveTo>
                  <a:lnTo>
                    <a:pt x="0" y="51238"/>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69" name="CustomShape 192"/>
            <p:cNvSpPr/>
            <p:nvPr/>
          </p:nvSpPr>
          <p:spPr>
            <a:xfrm>
              <a:off x="1893600" y="3846960"/>
              <a:ext cx="10080" cy="360"/>
            </a:xfrm>
            <a:custGeom>
              <a:avLst/>
              <a:gdLst/>
              <a:ahLst/>
              <a:cxnLst/>
              <a:rect l="l" t="t" r="r" b="b"/>
              <a:pathLst>
                <a:path w="10794">
                  <a:moveTo>
                    <a:pt x="0" y="0"/>
                  </a:moveTo>
                  <a:lnTo>
                    <a:pt x="10221"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270" name="CustomShape 193"/>
            <p:cNvSpPr/>
            <p:nvPr/>
          </p:nvSpPr>
          <p:spPr>
            <a:xfrm>
              <a:off x="3178800" y="5439600"/>
              <a:ext cx="360" cy="60840"/>
            </a:xfrm>
            <a:custGeom>
              <a:avLst/>
              <a:gdLst/>
              <a:ahLst/>
              <a:cxnLst/>
              <a:rect l="l" t="t" r="r" b="b"/>
              <a:pathLst>
                <a:path h="61595">
                  <a:moveTo>
                    <a:pt x="0" y="61180"/>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71" name="CustomShape 194"/>
            <p:cNvSpPr/>
            <p:nvPr/>
          </p:nvSpPr>
          <p:spPr>
            <a:xfrm>
              <a:off x="3183840" y="5444640"/>
              <a:ext cx="10080" cy="360"/>
            </a:xfrm>
            <a:custGeom>
              <a:avLst/>
              <a:gdLst/>
              <a:ahLst/>
              <a:cxnLst/>
              <a:rect l="l" t="t" r="r" b="b"/>
              <a:pathLst>
                <a:path w="10794">
                  <a:moveTo>
                    <a:pt x="0" y="0"/>
                  </a:moveTo>
                  <a:lnTo>
                    <a:pt x="10221"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272" name="CustomShape 195"/>
            <p:cNvSpPr/>
            <p:nvPr/>
          </p:nvSpPr>
          <p:spPr>
            <a:xfrm>
              <a:off x="3178800" y="3790800"/>
              <a:ext cx="360" cy="50760"/>
            </a:xfrm>
            <a:custGeom>
              <a:avLst/>
              <a:gdLst/>
              <a:ahLst/>
              <a:cxnLst/>
              <a:rect l="l" t="t" r="r" b="b"/>
              <a:pathLst>
                <a:path h="51435">
                  <a:moveTo>
                    <a:pt x="0" y="0"/>
                  </a:moveTo>
                  <a:lnTo>
                    <a:pt x="0" y="51238"/>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73" name="CustomShape 196"/>
            <p:cNvSpPr/>
            <p:nvPr/>
          </p:nvSpPr>
          <p:spPr>
            <a:xfrm>
              <a:off x="3183840" y="3846960"/>
              <a:ext cx="10080" cy="360"/>
            </a:xfrm>
            <a:custGeom>
              <a:avLst/>
              <a:gdLst/>
              <a:ahLst/>
              <a:cxnLst/>
              <a:rect l="l" t="t" r="r" b="b"/>
              <a:pathLst>
                <a:path w="10794">
                  <a:moveTo>
                    <a:pt x="0" y="0"/>
                  </a:moveTo>
                  <a:lnTo>
                    <a:pt x="10221"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274" name="CustomShape 197"/>
            <p:cNvSpPr/>
            <p:nvPr/>
          </p:nvSpPr>
          <p:spPr>
            <a:xfrm>
              <a:off x="4469040" y="5439600"/>
              <a:ext cx="360" cy="60840"/>
            </a:xfrm>
            <a:custGeom>
              <a:avLst/>
              <a:gdLst/>
              <a:ahLst/>
              <a:cxnLst/>
              <a:rect l="l" t="t" r="r" b="b"/>
              <a:pathLst>
                <a:path h="61595">
                  <a:moveTo>
                    <a:pt x="0" y="61180"/>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75" name="CustomShape 198"/>
            <p:cNvSpPr/>
            <p:nvPr/>
          </p:nvSpPr>
          <p:spPr>
            <a:xfrm>
              <a:off x="4474080" y="5444640"/>
              <a:ext cx="10080" cy="360"/>
            </a:xfrm>
            <a:custGeom>
              <a:avLst/>
              <a:gdLst/>
              <a:ahLst/>
              <a:cxnLst/>
              <a:rect l="l" t="t" r="r" b="b"/>
              <a:pathLst>
                <a:path w="10795">
                  <a:moveTo>
                    <a:pt x="0" y="0"/>
                  </a:moveTo>
                  <a:lnTo>
                    <a:pt x="10221"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276" name="CustomShape 199"/>
            <p:cNvSpPr/>
            <p:nvPr/>
          </p:nvSpPr>
          <p:spPr>
            <a:xfrm>
              <a:off x="4469040" y="3790800"/>
              <a:ext cx="360" cy="50760"/>
            </a:xfrm>
            <a:custGeom>
              <a:avLst/>
              <a:gdLst/>
              <a:ahLst/>
              <a:cxnLst/>
              <a:rect l="l" t="t" r="r" b="b"/>
              <a:pathLst>
                <a:path h="51435">
                  <a:moveTo>
                    <a:pt x="0" y="0"/>
                  </a:moveTo>
                  <a:lnTo>
                    <a:pt x="0" y="51238"/>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77" name="CustomShape 200"/>
            <p:cNvSpPr/>
            <p:nvPr/>
          </p:nvSpPr>
          <p:spPr>
            <a:xfrm>
              <a:off x="4474080" y="3846960"/>
              <a:ext cx="10080" cy="360"/>
            </a:xfrm>
            <a:custGeom>
              <a:avLst/>
              <a:gdLst/>
              <a:ahLst/>
              <a:cxnLst/>
              <a:rect l="l" t="t" r="r" b="b"/>
              <a:pathLst>
                <a:path w="10795">
                  <a:moveTo>
                    <a:pt x="0" y="0"/>
                  </a:moveTo>
                  <a:lnTo>
                    <a:pt x="10221"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278" name="CustomShape 201"/>
            <p:cNvSpPr/>
            <p:nvPr/>
          </p:nvSpPr>
          <p:spPr>
            <a:xfrm>
              <a:off x="5759640" y="5439600"/>
              <a:ext cx="360" cy="60840"/>
            </a:xfrm>
            <a:custGeom>
              <a:avLst/>
              <a:gdLst/>
              <a:ahLst/>
              <a:cxnLst/>
              <a:rect l="l" t="t" r="r" b="b"/>
              <a:pathLst>
                <a:path h="61595">
                  <a:moveTo>
                    <a:pt x="0" y="61180"/>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79" name="CustomShape 202"/>
            <p:cNvSpPr/>
            <p:nvPr/>
          </p:nvSpPr>
          <p:spPr>
            <a:xfrm>
              <a:off x="5764320" y="5444640"/>
              <a:ext cx="10080" cy="360"/>
            </a:xfrm>
            <a:custGeom>
              <a:avLst/>
              <a:gdLst/>
              <a:ahLst/>
              <a:cxnLst/>
              <a:rect l="l" t="t" r="r" b="b"/>
              <a:pathLst>
                <a:path w="10795">
                  <a:moveTo>
                    <a:pt x="0" y="0"/>
                  </a:moveTo>
                  <a:lnTo>
                    <a:pt x="10373"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280" name="CustomShape 203"/>
            <p:cNvSpPr/>
            <p:nvPr/>
          </p:nvSpPr>
          <p:spPr>
            <a:xfrm>
              <a:off x="5759640" y="3790800"/>
              <a:ext cx="360" cy="50760"/>
            </a:xfrm>
            <a:custGeom>
              <a:avLst/>
              <a:gdLst/>
              <a:ahLst/>
              <a:cxnLst/>
              <a:rect l="l" t="t" r="r" b="b"/>
              <a:pathLst>
                <a:path h="51435">
                  <a:moveTo>
                    <a:pt x="0" y="0"/>
                  </a:moveTo>
                  <a:lnTo>
                    <a:pt x="0" y="51238"/>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81" name="CustomShape 204"/>
            <p:cNvSpPr/>
            <p:nvPr/>
          </p:nvSpPr>
          <p:spPr>
            <a:xfrm>
              <a:off x="5764320" y="3846960"/>
              <a:ext cx="10080" cy="360"/>
            </a:xfrm>
            <a:custGeom>
              <a:avLst/>
              <a:gdLst/>
              <a:ahLst/>
              <a:cxnLst/>
              <a:rect l="l" t="t" r="r" b="b"/>
              <a:pathLst>
                <a:path w="10795">
                  <a:moveTo>
                    <a:pt x="0" y="0"/>
                  </a:moveTo>
                  <a:lnTo>
                    <a:pt x="10373"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282" name="CustomShape 205"/>
            <p:cNvSpPr/>
            <p:nvPr/>
          </p:nvSpPr>
          <p:spPr>
            <a:xfrm>
              <a:off x="608760" y="5500800"/>
              <a:ext cx="50760" cy="360"/>
            </a:xfrm>
            <a:custGeom>
              <a:avLst/>
              <a:gdLst/>
              <a:ahLst/>
              <a:cxnLst/>
              <a:rect l="l" t="t" r="r" b="b"/>
              <a:pathLst>
                <a:path w="51434">
                  <a:moveTo>
                    <a:pt x="0" y="0"/>
                  </a:moveTo>
                  <a:lnTo>
                    <a:pt x="50938"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83" name="CustomShape 206"/>
            <p:cNvSpPr/>
            <p:nvPr/>
          </p:nvSpPr>
          <p:spPr>
            <a:xfrm>
              <a:off x="664920" y="5505840"/>
              <a:ext cx="10080" cy="360"/>
            </a:xfrm>
            <a:custGeom>
              <a:avLst/>
              <a:gdLst/>
              <a:ahLst/>
              <a:cxnLst/>
              <a:rect l="l" t="t" r="r" b="b"/>
              <a:pathLst>
                <a:path w="10795">
                  <a:moveTo>
                    <a:pt x="0" y="0"/>
                  </a:moveTo>
                  <a:lnTo>
                    <a:pt x="10267"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284" name="CustomShape 207"/>
            <p:cNvSpPr/>
            <p:nvPr/>
          </p:nvSpPr>
          <p:spPr>
            <a:xfrm>
              <a:off x="5697720" y="5500800"/>
              <a:ext cx="61560" cy="360"/>
            </a:xfrm>
            <a:custGeom>
              <a:avLst/>
              <a:gdLst/>
              <a:ahLst/>
              <a:cxnLst/>
              <a:rect l="l" t="t" r="r" b="b"/>
              <a:pathLst>
                <a:path w="62229">
                  <a:moveTo>
                    <a:pt x="61632" y="0"/>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85" name="CustomShape 208"/>
            <p:cNvSpPr/>
            <p:nvPr/>
          </p:nvSpPr>
          <p:spPr>
            <a:xfrm>
              <a:off x="5702760" y="5505840"/>
              <a:ext cx="10080" cy="360"/>
            </a:xfrm>
            <a:custGeom>
              <a:avLst/>
              <a:gdLst/>
              <a:ahLst/>
              <a:cxnLst/>
              <a:rect l="l" t="t" r="r" b="b"/>
              <a:pathLst>
                <a:path w="10795">
                  <a:moveTo>
                    <a:pt x="0" y="0"/>
                  </a:moveTo>
                  <a:lnTo>
                    <a:pt x="10221" y="0"/>
                  </a:lnTo>
                </a:path>
              </a:pathLst>
            </a:custGeom>
            <a:noFill/>
            <a:ln w="10440">
              <a:solidFill>
                <a:srgbClr val="000000"/>
              </a:solidFill>
              <a:round/>
            </a:ln>
          </p:spPr>
          <p:style>
            <a:lnRef idx="0">
              <a:scrgbClr r="0" g="0" b="0"/>
            </a:lnRef>
            <a:fillRef idx="0">
              <a:scrgbClr r="0" g="0" b="0"/>
            </a:fillRef>
            <a:effectRef idx="0">
              <a:scrgbClr r="0" g="0" b="0"/>
            </a:effectRef>
            <a:fontRef idx="minor"/>
          </p:style>
        </p:sp>
      </p:grpSp>
      <p:sp>
        <p:nvSpPr>
          <p:cNvPr id="1286" name="CustomShape 209"/>
          <p:cNvSpPr/>
          <p:nvPr/>
        </p:nvSpPr>
        <p:spPr>
          <a:xfrm>
            <a:off x="917760" y="5518800"/>
            <a:ext cx="6428640" cy="717120"/>
          </a:xfrm>
          <a:prstGeom prst="rect">
            <a:avLst/>
          </a:prstGeom>
          <a:noFill/>
          <a:ln>
            <a:noFill/>
          </a:ln>
        </p:spPr>
        <p:style>
          <a:lnRef idx="0">
            <a:scrgbClr r="0" g="0" b="0"/>
          </a:lnRef>
          <a:fillRef idx="0">
            <a:scrgbClr r="0" g="0" b="0"/>
          </a:fillRef>
          <a:effectRef idx="0">
            <a:scrgbClr r="0" g="0" b="0"/>
          </a:effectRef>
          <a:fontRef idx="minor"/>
        </p:style>
        <p:txBody>
          <a:bodyPr lIns="0" tIns="17640" rIns="0" bIns="0"/>
          <a:lstStyle/>
          <a:p>
            <a:pPr marL="168120" algn="ctr">
              <a:lnSpc>
                <a:spcPct val="100000"/>
              </a:lnSpc>
              <a:spcBef>
                <a:spcPts val="139"/>
              </a:spcBef>
            </a:pPr>
            <a:r>
              <a:rPr lang="en-US" sz="1250" b="0" strike="noStrike" spc="26">
                <a:solidFill>
                  <a:srgbClr val="000000"/>
                </a:solidFill>
                <a:latin typeface="Arial"/>
                <a:ea typeface="DejaVu Sans"/>
              </a:rPr>
              <a:t>0.5	</a:t>
            </a:r>
            <a:r>
              <a:rPr lang="en-US" sz="1250" b="0" strike="noStrike" spc="15">
                <a:solidFill>
                  <a:srgbClr val="000000"/>
                </a:solidFill>
                <a:latin typeface="Arial"/>
                <a:ea typeface="DejaVu Sans"/>
              </a:rPr>
              <a:t>1	</a:t>
            </a:r>
            <a:r>
              <a:rPr lang="en-US" sz="1250" b="0" strike="noStrike" spc="26">
                <a:solidFill>
                  <a:srgbClr val="000000"/>
                </a:solidFill>
                <a:latin typeface="Arial"/>
                <a:ea typeface="DejaVu Sans"/>
              </a:rPr>
              <a:t>1.5</a:t>
            </a:r>
            <a:endParaRPr lang="en-US" sz="1250" b="0" strike="noStrike" spc="-1">
              <a:latin typeface="Arial"/>
            </a:endParaRPr>
          </a:p>
          <a:p>
            <a:pPr marL="168120">
              <a:lnSpc>
                <a:spcPct val="100000"/>
              </a:lnSpc>
              <a:spcBef>
                <a:spcPts val="45"/>
              </a:spcBef>
            </a:pPr>
            <a:endParaRPr lang="en-US" sz="1250" b="0" strike="noStrike" spc="-1">
              <a:latin typeface="Arial"/>
            </a:endParaRPr>
          </a:p>
          <a:p>
            <a:pPr marL="12600">
              <a:lnSpc>
                <a:spcPct val="100000"/>
              </a:lnSpc>
              <a:spcBef>
                <a:spcPts val="6"/>
              </a:spcBef>
            </a:pPr>
            <a:r>
              <a:rPr lang="en-US" sz="1800" b="0" strike="noStrike" spc="-46">
                <a:solidFill>
                  <a:srgbClr val="000000"/>
                </a:solidFill>
                <a:latin typeface="Arial"/>
                <a:ea typeface="DejaVu Sans"/>
              </a:rPr>
              <a:t>Two </a:t>
            </a:r>
            <a:r>
              <a:rPr lang="en-US" sz="1800" b="0" strike="noStrike" spc="-12">
                <a:solidFill>
                  <a:srgbClr val="000000"/>
                </a:solidFill>
                <a:latin typeface="Arial"/>
                <a:ea typeface="DejaVu Sans"/>
              </a:rPr>
              <a:t>different </a:t>
            </a:r>
            <a:r>
              <a:rPr lang="en-US" sz="1800" b="0" strike="noStrike" spc="-7">
                <a:solidFill>
                  <a:srgbClr val="000000"/>
                </a:solidFill>
                <a:latin typeface="Arial"/>
                <a:ea typeface="DejaVu Sans"/>
              </a:rPr>
              <a:t>frequencies but </a:t>
            </a:r>
            <a:r>
              <a:rPr lang="en-US" sz="1800" b="0" strike="noStrike" spc="-1">
                <a:solidFill>
                  <a:srgbClr val="000000"/>
                </a:solidFill>
                <a:latin typeface="Arial"/>
                <a:ea typeface="DejaVu Sans"/>
              </a:rPr>
              <a:t>the </a:t>
            </a:r>
            <a:r>
              <a:rPr lang="en-US" sz="1800" b="0" strike="noStrike" spc="-7">
                <a:solidFill>
                  <a:srgbClr val="000000"/>
                </a:solidFill>
                <a:latin typeface="Arial"/>
                <a:ea typeface="DejaVu Sans"/>
              </a:rPr>
              <a:t>same results</a:t>
            </a:r>
            <a:r>
              <a:rPr lang="en-US" sz="1800" b="0" strike="noStrike" spc="120">
                <a:solidFill>
                  <a:srgbClr val="000000"/>
                </a:solidFill>
                <a:latin typeface="Arial"/>
                <a:ea typeface="DejaVu Sans"/>
              </a:rPr>
              <a:t> </a:t>
            </a:r>
            <a:r>
              <a:rPr lang="en-US" sz="1800" b="0" strike="noStrike" spc="-1">
                <a:solidFill>
                  <a:srgbClr val="000000"/>
                </a:solidFill>
                <a:latin typeface="Arial"/>
                <a:ea typeface="DejaVu Sans"/>
              </a:rPr>
              <a:t>!</a:t>
            </a:r>
            <a:endParaRPr lang="en-US" sz="1800" b="0" strike="noStrike" spc="-1">
              <a:latin typeface="Arial"/>
            </a:endParaRPr>
          </a:p>
        </p:txBody>
      </p:sp>
      <p:sp>
        <p:nvSpPr>
          <p:cNvPr id="1287" name="CustomShape 210"/>
          <p:cNvSpPr/>
          <p:nvPr/>
        </p:nvSpPr>
        <p:spPr>
          <a:xfrm>
            <a:off x="7607520" y="5518800"/>
            <a:ext cx="155040" cy="208080"/>
          </a:xfrm>
          <a:prstGeom prst="rect">
            <a:avLst/>
          </a:prstGeom>
          <a:noFill/>
          <a:ln>
            <a:noFill/>
          </a:ln>
        </p:spPr>
        <p:style>
          <a:lnRef idx="0">
            <a:scrgbClr r="0" g="0" b="0"/>
          </a:lnRef>
          <a:fillRef idx="0">
            <a:scrgbClr r="0" g="0" b="0"/>
          </a:fillRef>
          <a:effectRef idx="0">
            <a:scrgbClr r="0" g="0" b="0"/>
          </a:effectRef>
          <a:fontRef idx="minor"/>
        </p:style>
        <p:txBody>
          <a:bodyPr lIns="0" tIns="17640" rIns="0" bIns="0"/>
          <a:lstStyle/>
          <a:p>
            <a:pPr marL="12600">
              <a:lnSpc>
                <a:spcPct val="100000"/>
              </a:lnSpc>
              <a:spcBef>
                <a:spcPts val="139"/>
              </a:spcBef>
            </a:pPr>
            <a:r>
              <a:rPr lang="en-US" sz="1250" b="0" strike="noStrike" spc="15">
                <a:solidFill>
                  <a:srgbClr val="000000"/>
                </a:solidFill>
                <a:latin typeface="Arial"/>
                <a:ea typeface="DejaVu Sans"/>
              </a:rPr>
              <a:t>2</a:t>
            </a:r>
            <a:endParaRPr lang="en-US" sz="1250" b="0" strike="noStrike" spc="-1">
              <a:latin typeface="Arial"/>
            </a:endParaRPr>
          </a:p>
        </p:txBody>
      </p:sp>
      <p:sp>
        <p:nvSpPr>
          <p:cNvPr id="1288" name="CustomShape 211"/>
          <p:cNvSpPr/>
          <p:nvPr/>
        </p:nvSpPr>
        <p:spPr>
          <a:xfrm>
            <a:off x="535680" y="5385960"/>
            <a:ext cx="246240" cy="208080"/>
          </a:xfrm>
          <a:prstGeom prst="rect">
            <a:avLst/>
          </a:prstGeom>
          <a:noFill/>
          <a:ln>
            <a:noFill/>
          </a:ln>
        </p:spPr>
        <p:style>
          <a:lnRef idx="0">
            <a:scrgbClr r="0" g="0" b="0"/>
          </a:lnRef>
          <a:fillRef idx="0">
            <a:scrgbClr r="0" g="0" b="0"/>
          </a:fillRef>
          <a:effectRef idx="0">
            <a:scrgbClr r="0" g="0" b="0"/>
          </a:effectRef>
          <a:fontRef idx="minor"/>
        </p:style>
        <p:txBody>
          <a:bodyPr lIns="0" tIns="17640" rIns="0" bIns="0"/>
          <a:lstStyle/>
          <a:p>
            <a:pPr marL="12600">
              <a:lnSpc>
                <a:spcPct val="100000"/>
              </a:lnSpc>
              <a:spcBef>
                <a:spcPts val="139"/>
              </a:spcBef>
            </a:pPr>
            <a:r>
              <a:rPr lang="en-US" sz="1250" b="0" strike="noStrike" spc="66">
                <a:solidFill>
                  <a:srgbClr val="000000"/>
                </a:solidFill>
                <a:latin typeface="Arial"/>
                <a:ea typeface="DejaVu Sans"/>
              </a:rPr>
              <a:t>-1</a:t>
            </a:r>
            <a:endParaRPr lang="en-US" sz="1250" b="0" strike="noStrike" spc="-1">
              <a:latin typeface="Arial"/>
            </a:endParaRPr>
          </a:p>
        </p:txBody>
      </p:sp>
      <p:grpSp>
        <p:nvGrpSpPr>
          <p:cNvPr id="1289" name="Group 212"/>
          <p:cNvGrpSpPr/>
          <p:nvPr/>
        </p:nvGrpSpPr>
        <p:grpSpPr>
          <a:xfrm>
            <a:off x="811680" y="4210560"/>
            <a:ext cx="6867360" cy="865800"/>
            <a:chOff x="608760" y="4210560"/>
            <a:chExt cx="5150520" cy="865800"/>
          </a:xfrm>
        </p:grpSpPr>
        <p:sp>
          <p:nvSpPr>
            <p:cNvPr id="1290" name="CustomShape 213"/>
            <p:cNvSpPr/>
            <p:nvPr/>
          </p:nvSpPr>
          <p:spPr>
            <a:xfrm>
              <a:off x="608760" y="5070960"/>
              <a:ext cx="50760" cy="360"/>
            </a:xfrm>
            <a:custGeom>
              <a:avLst/>
              <a:gdLst/>
              <a:ahLst/>
              <a:cxnLst/>
              <a:rect l="l" t="t" r="r" b="b"/>
              <a:pathLst>
                <a:path w="51434">
                  <a:moveTo>
                    <a:pt x="0" y="0"/>
                  </a:moveTo>
                  <a:lnTo>
                    <a:pt x="50938"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91" name="CustomShape 214"/>
            <p:cNvSpPr/>
            <p:nvPr/>
          </p:nvSpPr>
          <p:spPr>
            <a:xfrm>
              <a:off x="664920" y="5076000"/>
              <a:ext cx="10080" cy="360"/>
            </a:xfrm>
            <a:custGeom>
              <a:avLst/>
              <a:gdLst/>
              <a:ahLst/>
              <a:cxnLst/>
              <a:rect l="l" t="t" r="r" b="b"/>
              <a:pathLst>
                <a:path w="10795">
                  <a:moveTo>
                    <a:pt x="0" y="0"/>
                  </a:moveTo>
                  <a:lnTo>
                    <a:pt x="10267"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292" name="CustomShape 215"/>
            <p:cNvSpPr/>
            <p:nvPr/>
          </p:nvSpPr>
          <p:spPr>
            <a:xfrm>
              <a:off x="5697720" y="5070960"/>
              <a:ext cx="61560" cy="360"/>
            </a:xfrm>
            <a:custGeom>
              <a:avLst/>
              <a:gdLst/>
              <a:ahLst/>
              <a:cxnLst/>
              <a:rect l="l" t="t" r="r" b="b"/>
              <a:pathLst>
                <a:path w="62229">
                  <a:moveTo>
                    <a:pt x="61632" y="0"/>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93" name="CustomShape 216"/>
            <p:cNvSpPr/>
            <p:nvPr/>
          </p:nvSpPr>
          <p:spPr>
            <a:xfrm>
              <a:off x="5702760" y="5076000"/>
              <a:ext cx="10080" cy="360"/>
            </a:xfrm>
            <a:custGeom>
              <a:avLst/>
              <a:gdLst/>
              <a:ahLst/>
              <a:cxnLst/>
              <a:rect l="l" t="t" r="r" b="b"/>
              <a:pathLst>
                <a:path w="10795">
                  <a:moveTo>
                    <a:pt x="0" y="0"/>
                  </a:moveTo>
                  <a:lnTo>
                    <a:pt x="10221"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294" name="CustomShape 217"/>
            <p:cNvSpPr/>
            <p:nvPr/>
          </p:nvSpPr>
          <p:spPr>
            <a:xfrm>
              <a:off x="608760" y="4640760"/>
              <a:ext cx="50760" cy="360"/>
            </a:xfrm>
            <a:custGeom>
              <a:avLst/>
              <a:gdLst/>
              <a:ahLst/>
              <a:cxnLst/>
              <a:rect l="l" t="t" r="r" b="b"/>
              <a:pathLst>
                <a:path w="51434">
                  <a:moveTo>
                    <a:pt x="0" y="0"/>
                  </a:moveTo>
                  <a:lnTo>
                    <a:pt x="50938"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95" name="CustomShape 218"/>
            <p:cNvSpPr/>
            <p:nvPr/>
          </p:nvSpPr>
          <p:spPr>
            <a:xfrm>
              <a:off x="664920" y="4645800"/>
              <a:ext cx="10080" cy="360"/>
            </a:xfrm>
            <a:custGeom>
              <a:avLst/>
              <a:gdLst/>
              <a:ahLst/>
              <a:cxnLst/>
              <a:rect l="l" t="t" r="r" b="b"/>
              <a:pathLst>
                <a:path w="10795">
                  <a:moveTo>
                    <a:pt x="0" y="0"/>
                  </a:moveTo>
                  <a:lnTo>
                    <a:pt x="10267"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296" name="CustomShape 219"/>
            <p:cNvSpPr/>
            <p:nvPr/>
          </p:nvSpPr>
          <p:spPr>
            <a:xfrm>
              <a:off x="5697720" y="4640760"/>
              <a:ext cx="61560" cy="360"/>
            </a:xfrm>
            <a:custGeom>
              <a:avLst/>
              <a:gdLst/>
              <a:ahLst/>
              <a:cxnLst/>
              <a:rect l="l" t="t" r="r" b="b"/>
              <a:pathLst>
                <a:path w="62229">
                  <a:moveTo>
                    <a:pt x="61632" y="0"/>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97" name="CustomShape 220"/>
            <p:cNvSpPr/>
            <p:nvPr/>
          </p:nvSpPr>
          <p:spPr>
            <a:xfrm>
              <a:off x="5702760" y="4645800"/>
              <a:ext cx="10080" cy="360"/>
            </a:xfrm>
            <a:custGeom>
              <a:avLst/>
              <a:gdLst/>
              <a:ahLst/>
              <a:cxnLst/>
              <a:rect l="l" t="t" r="r" b="b"/>
              <a:pathLst>
                <a:path w="10795">
                  <a:moveTo>
                    <a:pt x="0" y="0"/>
                  </a:moveTo>
                  <a:lnTo>
                    <a:pt x="10221"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298" name="CustomShape 221"/>
            <p:cNvSpPr/>
            <p:nvPr/>
          </p:nvSpPr>
          <p:spPr>
            <a:xfrm>
              <a:off x="608760" y="4210560"/>
              <a:ext cx="50760" cy="360"/>
            </a:xfrm>
            <a:custGeom>
              <a:avLst/>
              <a:gdLst/>
              <a:ahLst/>
              <a:cxnLst/>
              <a:rect l="l" t="t" r="r" b="b"/>
              <a:pathLst>
                <a:path w="51434">
                  <a:moveTo>
                    <a:pt x="0" y="0"/>
                  </a:moveTo>
                  <a:lnTo>
                    <a:pt x="50938"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299" name="CustomShape 222"/>
            <p:cNvSpPr/>
            <p:nvPr/>
          </p:nvSpPr>
          <p:spPr>
            <a:xfrm>
              <a:off x="664920" y="4215600"/>
              <a:ext cx="10080" cy="360"/>
            </a:xfrm>
            <a:custGeom>
              <a:avLst/>
              <a:gdLst/>
              <a:ahLst/>
              <a:cxnLst/>
              <a:rect l="l" t="t" r="r" b="b"/>
              <a:pathLst>
                <a:path w="10795">
                  <a:moveTo>
                    <a:pt x="0" y="0"/>
                  </a:moveTo>
                  <a:lnTo>
                    <a:pt x="10267"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300" name="CustomShape 223"/>
            <p:cNvSpPr/>
            <p:nvPr/>
          </p:nvSpPr>
          <p:spPr>
            <a:xfrm>
              <a:off x="5697720" y="4210560"/>
              <a:ext cx="61560" cy="360"/>
            </a:xfrm>
            <a:custGeom>
              <a:avLst/>
              <a:gdLst/>
              <a:ahLst/>
              <a:cxnLst/>
              <a:rect l="l" t="t" r="r" b="b"/>
              <a:pathLst>
                <a:path w="62229">
                  <a:moveTo>
                    <a:pt x="61632" y="0"/>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301" name="CustomShape 224"/>
            <p:cNvSpPr/>
            <p:nvPr/>
          </p:nvSpPr>
          <p:spPr>
            <a:xfrm>
              <a:off x="5702760" y="4215600"/>
              <a:ext cx="10080" cy="360"/>
            </a:xfrm>
            <a:custGeom>
              <a:avLst/>
              <a:gdLst/>
              <a:ahLst/>
              <a:cxnLst/>
              <a:rect l="l" t="t" r="r" b="b"/>
              <a:pathLst>
                <a:path w="10795">
                  <a:moveTo>
                    <a:pt x="0" y="0"/>
                  </a:moveTo>
                  <a:lnTo>
                    <a:pt x="10221" y="0"/>
                  </a:lnTo>
                </a:path>
              </a:pathLst>
            </a:custGeom>
            <a:noFill/>
            <a:ln w="10440">
              <a:solidFill>
                <a:srgbClr val="000000"/>
              </a:solidFill>
              <a:round/>
            </a:ln>
          </p:spPr>
          <p:style>
            <a:lnRef idx="0">
              <a:scrgbClr r="0" g="0" b="0"/>
            </a:lnRef>
            <a:fillRef idx="0">
              <a:scrgbClr r="0" g="0" b="0"/>
            </a:fillRef>
            <a:effectRef idx="0">
              <a:scrgbClr r="0" g="0" b="0"/>
            </a:effectRef>
            <a:fontRef idx="minor"/>
          </p:style>
        </p:sp>
      </p:grpSp>
      <p:sp>
        <p:nvSpPr>
          <p:cNvPr id="1302" name="CustomShape 225"/>
          <p:cNvSpPr/>
          <p:nvPr/>
        </p:nvSpPr>
        <p:spPr>
          <a:xfrm>
            <a:off x="358080" y="4095720"/>
            <a:ext cx="413760" cy="1086480"/>
          </a:xfrm>
          <a:prstGeom prst="rect">
            <a:avLst/>
          </a:prstGeom>
          <a:noFill/>
          <a:ln>
            <a:noFill/>
          </a:ln>
        </p:spPr>
        <p:style>
          <a:lnRef idx="0">
            <a:scrgbClr r="0" g="0" b="0"/>
          </a:lnRef>
          <a:fillRef idx="0">
            <a:scrgbClr r="0" g="0" b="0"/>
          </a:fillRef>
          <a:effectRef idx="0">
            <a:scrgbClr r="0" g="0" b="0"/>
          </a:effectRef>
          <a:fontRef idx="minor"/>
        </p:style>
        <p:txBody>
          <a:bodyPr lIns="0" tIns="17640" rIns="0" bIns="0"/>
          <a:lstStyle/>
          <a:p>
            <a:pPr algn="r">
              <a:lnSpc>
                <a:spcPct val="100000"/>
              </a:lnSpc>
              <a:spcBef>
                <a:spcPts val="139"/>
              </a:spcBef>
            </a:pPr>
            <a:r>
              <a:rPr lang="en-US" sz="1250" b="0" strike="noStrike" spc="21">
                <a:solidFill>
                  <a:srgbClr val="000000"/>
                </a:solidFill>
                <a:latin typeface="Arial"/>
                <a:ea typeface="DejaVu Sans"/>
              </a:rPr>
              <a:t>0</a:t>
            </a:r>
            <a:r>
              <a:rPr lang="en-US" sz="1250" b="0" strike="noStrike" spc="46">
                <a:solidFill>
                  <a:srgbClr val="000000"/>
                </a:solidFill>
                <a:latin typeface="Arial"/>
                <a:ea typeface="DejaVu Sans"/>
              </a:rPr>
              <a:t>.</a:t>
            </a:r>
            <a:r>
              <a:rPr lang="en-US" sz="1250" b="0" strike="noStrike" spc="15">
                <a:solidFill>
                  <a:srgbClr val="000000"/>
                </a:solidFill>
                <a:latin typeface="Arial"/>
                <a:ea typeface="DejaVu Sans"/>
              </a:rPr>
              <a:t>5</a:t>
            </a:r>
            <a:endParaRPr lang="en-US" sz="1250" b="0" strike="noStrike" spc="-1">
              <a:latin typeface="Arial"/>
            </a:endParaRPr>
          </a:p>
          <a:p>
            <a:pPr>
              <a:lnSpc>
                <a:spcPct val="100000"/>
              </a:lnSpc>
              <a:spcBef>
                <a:spcPts val="40"/>
              </a:spcBef>
            </a:pPr>
            <a:endParaRPr lang="en-US" sz="1250" b="0" strike="noStrike" spc="-1">
              <a:latin typeface="Arial"/>
            </a:endParaRPr>
          </a:p>
          <a:p>
            <a:pPr algn="r">
              <a:lnSpc>
                <a:spcPct val="100000"/>
              </a:lnSpc>
              <a:spcBef>
                <a:spcPts val="6"/>
              </a:spcBef>
            </a:pPr>
            <a:r>
              <a:rPr lang="en-US" sz="1250" b="0" strike="noStrike" spc="15">
                <a:solidFill>
                  <a:srgbClr val="000000"/>
                </a:solidFill>
                <a:latin typeface="Arial"/>
                <a:ea typeface="DejaVu Sans"/>
              </a:rPr>
              <a:t>0</a:t>
            </a:r>
            <a:endParaRPr lang="en-US" sz="1250" b="0" strike="noStrike" spc="-1">
              <a:latin typeface="Arial"/>
            </a:endParaRPr>
          </a:p>
          <a:p>
            <a:pPr>
              <a:lnSpc>
                <a:spcPct val="100000"/>
              </a:lnSpc>
              <a:spcBef>
                <a:spcPts val="45"/>
              </a:spcBef>
            </a:pPr>
            <a:endParaRPr lang="en-US" sz="1250" b="0" strike="noStrike" spc="-1">
              <a:latin typeface="Arial"/>
            </a:endParaRPr>
          </a:p>
          <a:p>
            <a:pPr algn="r">
              <a:lnSpc>
                <a:spcPct val="100000"/>
              </a:lnSpc>
            </a:pPr>
            <a:r>
              <a:rPr lang="en-US" sz="1250" b="0" strike="noStrike" spc="55">
                <a:solidFill>
                  <a:srgbClr val="000000"/>
                </a:solidFill>
                <a:latin typeface="Arial"/>
                <a:ea typeface="DejaVu Sans"/>
              </a:rPr>
              <a:t>-</a:t>
            </a:r>
            <a:r>
              <a:rPr lang="en-US" sz="1250" b="0" strike="noStrike" spc="21">
                <a:solidFill>
                  <a:srgbClr val="000000"/>
                </a:solidFill>
                <a:latin typeface="Arial"/>
                <a:ea typeface="DejaVu Sans"/>
              </a:rPr>
              <a:t>0</a:t>
            </a:r>
            <a:r>
              <a:rPr lang="en-US" sz="1250" b="0" strike="noStrike" spc="-26">
                <a:solidFill>
                  <a:srgbClr val="000000"/>
                </a:solidFill>
                <a:latin typeface="Arial"/>
                <a:ea typeface="DejaVu Sans"/>
              </a:rPr>
              <a:t>.</a:t>
            </a:r>
            <a:r>
              <a:rPr lang="en-US" sz="1250" b="0" strike="noStrike" spc="15">
                <a:solidFill>
                  <a:srgbClr val="000000"/>
                </a:solidFill>
                <a:latin typeface="Arial"/>
                <a:ea typeface="DejaVu Sans"/>
              </a:rPr>
              <a:t>5</a:t>
            </a:r>
            <a:endParaRPr lang="en-US" sz="1250" b="0" strike="noStrike" spc="-1">
              <a:latin typeface="Arial"/>
            </a:endParaRPr>
          </a:p>
        </p:txBody>
      </p:sp>
      <p:grpSp>
        <p:nvGrpSpPr>
          <p:cNvPr id="1303" name="Group 226"/>
          <p:cNvGrpSpPr/>
          <p:nvPr/>
        </p:nvGrpSpPr>
        <p:grpSpPr>
          <a:xfrm>
            <a:off x="756960" y="3789720"/>
            <a:ext cx="6977760" cy="1716480"/>
            <a:chOff x="567720" y="3789720"/>
            <a:chExt cx="5233320" cy="1716480"/>
          </a:xfrm>
        </p:grpSpPr>
        <p:sp>
          <p:nvSpPr>
            <p:cNvPr id="1304" name="CustomShape 227"/>
            <p:cNvSpPr/>
            <p:nvPr/>
          </p:nvSpPr>
          <p:spPr>
            <a:xfrm>
              <a:off x="608760" y="3790800"/>
              <a:ext cx="50760" cy="360"/>
            </a:xfrm>
            <a:custGeom>
              <a:avLst/>
              <a:gdLst/>
              <a:ahLst/>
              <a:cxnLst/>
              <a:rect l="l" t="t" r="r" b="b"/>
              <a:pathLst>
                <a:path w="51434">
                  <a:moveTo>
                    <a:pt x="0" y="0"/>
                  </a:moveTo>
                  <a:lnTo>
                    <a:pt x="50938"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305" name="CustomShape 228"/>
            <p:cNvSpPr/>
            <p:nvPr/>
          </p:nvSpPr>
          <p:spPr>
            <a:xfrm>
              <a:off x="664920" y="3795480"/>
              <a:ext cx="10080" cy="360"/>
            </a:xfrm>
            <a:custGeom>
              <a:avLst/>
              <a:gdLst/>
              <a:ahLst/>
              <a:cxnLst/>
              <a:rect l="l" t="t" r="r" b="b"/>
              <a:pathLst>
                <a:path w="10795">
                  <a:moveTo>
                    <a:pt x="0" y="0"/>
                  </a:moveTo>
                  <a:lnTo>
                    <a:pt x="10267"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306" name="CustomShape 229"/>
            <p:cNvSpPr/>
            <p:nvPr/>
          </p:nvSpPr>
          <p:spPr>
            <a:xfrm>
              <a:off x="5697720" y="3790800"/>
              <a:ext cx="61560" cy="360"/>
            </a:xfrm>
            <a:custGeom>
              <a:avLst/>
              <a:gdLst/>
              <a:ahLst/>
              <a:cxnLst/>
              <a:rect l="l" t="t" r="r" b="b"/>
              <a:pathLst>
                <a:path w="62229">
                  <a:moveTo>
                    <a:pt x="61632" y="0"/>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307" name="CustomShape 230"/>
            <p:cNvSpPr/>
            <p:nvPr/>
          </p:nvSpPr>
          <p:spPr>
            <a:xfrm>
              <a:off x="5702760" y="3795480"/>
              <a:ext cx="10080" cy="360"/>
            </a:xfrm>
            <a:custGeom>
              <a:avLst/>
              <a:gdLst/>
              <a:ahLst/>
              <a:cxnLst/>
              <a:rect l="l" t="t" r="r" b="b"/>
              <a:pathLst>
                <a:path w="10795">
                  <a:moveTo>
                    <a:pt x="0" y="0"/>
                  </a:moveTo>
                  <a:lnTo>
                    <a:pt x="10221"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308" name="CustomShape 231"/>
            <p:cNvSpPr/>
            <p:nvPr/>
          </p:nvSpPr>
          <p:spPr>
            <a:xfrm>
              <a:off x="608760" y="3790800"/>
              <a:ext cx="5150520" cy="360"/>
            </a:xfrm>
            <a:custGeom>
              <a:avLst/>
              <a:gdLst/>
              <a:ahLst/>
              <a:cxnLst/>
              <a:rect l="l" t="t" r="r" b="b"/>
              <a:pathLst>
                <a:path w="5151120">
                  <a:moveTo>
                    <a:pt x="0" y="0"/>
                  </a:moveTo>
                  <a:lnTo>
                    <a:pt x="5150547"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309" name="CustomShape 232"/>
            <p:cNvSpPr/>
            <p:nvPr/>
          </p:nvSpPr>
          <p:spPr>
            <a:xfrm>
              <a:off x="5764320" y="3795480"/>
              <a:ext cx="10080" cy="360"/>
            </a:xfrm>
            <a:custGeom>
              <a:avLst/>
              <a:gdLst/>
              <a:ahLst/>
              <a:cxnLst/>
              <a:rect l="l" t="t" r="r" b="b"/>
              <a:pathLst>
                <a:path w="10795">
                  <a:moveTo>
                    <a:pt x="0" y="0"/>
                  </a:moveTo>
                  <a:lnTo>
                    <a:pt x="10373"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310" name="CustomShape 233"/>
            <p:cNvSpPr/>
            <p:nvPr/>
          </p:nvSpPr>
          <p:spPr>
            <a:xfrm>
              <a:off x="608760" y="5500800"/>
              <a:ext cx="5150520" cy="360"/>
            </a:xfrm>
            <a:custGeom>
              <a:avLst/>
              <a:gdLst/>
              <a:ahLst/>
              <a:cxnLst/>
              <a:rect l="l" t="t" r="r" b="b"/>
              <a:pathLst>
                <a:path w="5151120">
                  <a:moveTo>
                    <a:pt x="0" y="0"/>
                  </a:moveTo>
                  <a:lnTo>
                    <a:pt x="5150547"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311" name="CustomShape 234"/>
            <p:cNvSpPr/>
            <p:nvPr/>
          </p:nvSpPr>
          <p:spPr>
            <a:xfrm>
              <a:off x="5764320" y="5505840"/>
              <a:ext cx="10080" cy="360"/>
            </a:xfrm>
            <a:custGeom>
              <a:avLst/>
              <a:gdLst/>
              <a:ahLst/>
              <a:cxnLst/>
              <a:rect l="l" t="t" r="r" b="b"/>
              <a:pathLst>
                <a:path w="10795">
                  <a:moveTo>
                    <a:pt x="0" y="0"/>
                  </a:moveTo>
                  <a:lnTo>
                    <a:pt x="10373"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312" name="CustomShape 235"/>
            <p:cNvSpPr/>
            <p:nvPr/>
          </p:nvSpPr>
          <p:spPr>
            <a:xfrm>
              <a:off x="5759640" y="3790800"/>
              <a:ext cx="360" cy="1709280"/>
            </a:xfrm>
            <a:custGeom>
              <a:avLst/>
              <a:gdLst/>
              <a:ahLst/>
              <a:cxnLst/>
              <a:rect l="l" t="t" r="r" b="b"/>
              <a:pathLst>
                <a:path h="1710054">
                  <a:moveTo>
                    <a:pt x="0" y="1710031"/>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313" name="CustomShape 236"/>
            <p:cNvSpPr/>
            <p:nvPr/>
          </p:nvSpPr>
          <p:spPr>
            <a:xfrm>
              <a:off x="5764320" y="3795480"/>
              <a:ext cx="10080" cy="360"/>
            </a:xfrm>
            <a:custGeom>
              <a:avLst/>
              <a:gdLst/>
              <a:ahLst/>
              <a:cxnLst/>
              <a:rect l="l" t="t" r="r" b="b"/>
              <a:pathLst>
                <a:path w="10795">
                  <a:moveTo>
                    <a:pt x="0" y="0"/>
                  </a:moveTo>
                  <a:lnTo>
                    <a:pt x="10373"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314" name="CustomShape 237"/>
            <p:cNvSpPr/>
            <p:nvPr/>
          </p:nvSpPr>
          <p:spPr>
            <a:xfrm>
              <a:off x="608760" y="3790800"/>
              <a:ext cx="360" cy="1709280"/>
            </a:xfrm>
            <a:custGeom>
              <a:avLst/>
              <a:gdLst/>
              <a:ahLst/>
              <a:cxnLst/>
              <a:rect l="l" t="t" r="r" b="b"/>
              <a:pathLst>
                <a:path h="1710054">
                  <a:moveTo>
                    <a:pt x="0" y="1710031"/>
                  </a:moveTo>
                  <a:lnTo>
                    <a:pt x="0" y="0"/>
                  </a:lnTo>
                </a:path>
              </a:pathLst>
            </a:custGeom>
            <a:noFill/>
            <a:ln w="3240">
              <a:solidFill>
                <a:srgbClr val="000000"/>
              </a:solidFill>
              <a:round/>
            </a:ln>
          </p:spPr>
          <p:style>
            <a:lnRef idx="0">
              <a:scrgbClr r="0" g="0" b="0"/>
            </a:lnRef>
            <a:fillRef idx="0">
              <a:scrgbClr r="0" g="0" b="0"/>
            </a:fillRef>
            <a:effectRef idx="0">
              <a:scrgbClr r="0" g="0" b="0"/>
            </a:effectRef>
            <a:fontRef idx="minor"/>
          </p:style>
        </p:sp>
        <p:sp>
          <p:nvSpPr>
            <p:cNvPr id="1315" name="CustomShape 238"/>
            <p:cNvSpPr/>
            <p:nvPr/>
          </p:nvSpPr>
          <p:spPr>
            <a:xfrm>
              <a:off x="613800" y="3795480"/>
              <a:ext cx="9360" cy="360"/>
            </a:xfrm>
            <a:custGeom>
              <a:avLst/>
              <a:gdLst/>
              <a:ahLst/>
              <a:cxnLst/>
              <a:rect l="l" t="t" r="r" b="b"/>
              <a:pathLst>
                <a:path w="10159">
                  <a:moveTo>
                    <a:pt x="0" y="0"/>
                  </a:moveTo>
                  <a:lnTo>
                    <a:pt x="9885" y="0"/>
                  </a:lnTo>
                </a:path>
              </a:pathLst>
            </a:custGeom>
            <a:noFill/>
            <a:ln w="10440">
              <a:solidFill>
                <a:srgbClr val="000000"/>
              </a:solidFill>
              <a:round/>
            </a:ln>
          </p:spPr>
          <p:style>
            <a:lnRef idx="0">
              <a:scrgbClr r="0" g="0" b="0"/>
            </a:lnRef>
            <a:fillRef idx="0">
              <a:scrgbClr r="0" g="0" b="0"/>
            </a:fillRef>
            <a:effectRef idx="0">
              <a:scrgbClr r="0" g="0" b="0"/>
            </a:effectRef>
            <a:fontRef idx="minor"/>
          </p:style>
        </p:sp>
        <p:sp>
          <p:nvSpPr>
            <p:cNvPr id="1316" name="CustomShape 239"/>
            <p:cNvSpPr/>
            <p:nvPr/>
          </p:nvSpPr>
          <p:spPr>
            <a:xfrm>
              <a:off x="567720" y="4599720"/>
              <a:ext cx="81360" cy="81720"/>
            </a:xfrm>
            <a:custGeom>
              <a:avLst/>
              <a:gdLst/>
              <a:ahLst/>
              <a:cxnLst/>
              <a:rect l="l" t="t" r="r" b="b"/>
              <a:pathLst>
                <a:path w="81915" h="82550">
                  <a:moveTo>
                    <a:pt x="0" y="41036"/>
                  </a:moveTo>
                  <a:lnTo>
                    <a:pt x="3526" y="56107"/>
                  </a:lnTo>
                  <a:lnTo>
                    <a:pt x="12826" y="69251"/>
                  </a:lnTo>
                  <a:lnTo>
                    <a:pt x="25975" y="78547"/>
                  </a:lnTo>
                  <a:lnTo>
                    <a:pt x="41052" y="82072"/>
                  </a:lnTo>
                  <a:lnTo>
                    <a:pt x="55912" y="78547"/>
                  </a:lnTo>
                  <a:lnTo>
                    <a:pt x="68953" y="69251"/>
                  </a:lnTo>
                  <a:lnTo>
                    <a:pt x="78216" y="56107"/>
                  </a:lnTo>
                  <a:lnTo>
                    <a:pt x="81739" y="41036"/>
                  </a:lnTo>
                  <a:lnTo>
                    <a:pt x="78216" y="25965"/>
                  </a:lnTo>
                  <a:lnTo>
                    <a:pt x="68953" y="12821"/>
                  </a:lnTo>
                  <a:lnTo>
                    <a:pt x="55912" y="3525"/>
                  </a:lnTo>
                  <a:lnTo>
                    <a:pt x="41052" y="0"/>
                  </a:lnTo>
                  <a:lnTo>
                    <a:pt x="25975" y="3525"/>
                  </a:lnTo>
                  <a:lnTo>
                    <a:pt x="12826" y="12821"/>
                  </a:lnTo>
                  <a:lnTo>
                    <a:pt x="3526" y="25965"/>
                  </a:lnTo>
                  <a:lnTo>
                    <a:pt x="0" y="41036"/>
                  </a:lnTo>
                  <a:close/>
                </a:path>
              </a:pathLst>
            </a:custGeom>
            <a:noFill/>
            <a:ln w="3240">
              <a:solidFill>
                <a:srgbClr val="0000FF"/>
              </a:solidFill>
              <a:round/>
            </a:ln>
          </p:spPr>
          <p:style>
            <a:lnRef idx="0">
              <a:scrgbClr r="0" g="0" b="0"/>
            </a:lnRef>
            <a:fillRef idx="0">
              <a:scrgbClr r="0" g="0" b="0"/>
            </a:fillRef>
            <a:effectRef idx="0">
              <a:scrgbClr r="0" g="0" b="0"/>
            </a:effectRef>
            <a:fontRef idx="minor"/>
          </p:style>
        </p:sp>
        <p:sp>
          <p:nvSpPr>
            <p:cNvPr id="1317" name="CustomShape 240"/>
            <p:cNvSpPr/>
            <p:nvPr/>
          </p:nvSpPr>
          <p:spPr>
            <a:xfrm>
              <a:off x="1078920" y="3789720"/>
              <a:ext cx="83160" cy="8352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1318" name="CustomShape 241"/>
            <p:cNvSpPr/>
            <p:nvPr/>
          </p:nvSpPr>
          <p:spPr>
            <a:xfrm>
              <a:off x="1590480" y="4097160"/>
              <a:ext cx="83520" cy="8316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sp>
          <p:nvSpPr>
            <p:cNvPr id="1319" name="CustomShape 242"/>
            <p:cNvSpPr/>
            <p:nvPr/>
          </p:nvSpPr>
          <p:spPr>
            <a:xfrm>
              <a:off x="2102760" y="5100480"/>
              <a:ext cx="83520" cy="83520"/>
            </a:xfrm>
            <a:prstGeom prst="rect">
              <a:avLst/>
            </a:prstGeom>
            <a:blipFill rotWithShape="0">
              <a:blip r:embed="rId4"/>
              <a:stretch>
                <a:fillRect/>
              </a:stretch>
            </a:blipFill>
            <a:ln>
              <a:noFill/>
            </a:ln>
          </p:spPr>
          <p:style>
            <a:lnRef idx="0">
              <a:scrgbClr r="0" g="0" b="0"/>
            </a:lnRef>
            <a:fillRef idx="0">
              <a:scrgbClr r="0" g="0" b="0"/>
            </a:fillRef>
            <a:effectRef idx="0">
              <a:scrgbClr r="0" g="0" b="0"/>
            </a:effectRef>
            <a:fontRef idx="minor"/>
          </p:style>
        </p:sp>
        <p:sp>
          <p:nvSpPr>
            <p:cNvPr id="1320" name="CustomShape 243"/>
            <p:cNvSpPr/>
            <p:nvPr/>
          </p:nvSpPr>
          <p:spPr>
            <a:xfrm>
              <a:off x="2625120" y="5407920"/>
              <a:ext cx="83160" cy="83160"/>
            </a:xfrm>
            <a:prstGeom prst="rect">
              <a:avLst/>
            </a:prstGeom>
            <a:blipFill rotWithShape="0">
              <a:blip r:embed="rId5"/>
              <a:stretch>
                <a:fillRect/>
              </a:stretch>
            </a:blipFill>
            <a:ln>
              <a:noFill/>
            </a:ln>
          </p:spPr>
          <p:style>
            <a:lnRef idx="0">
              <a:scrgbClr r="0" g="0" b="0"/>
            </a:lnRef>
            <a:fillRef idx="0">
              <a:scrgbClr r="0" g="0" b="0"/>
            </a:fillRef>
            <a:effectRef idx="0">
              <a:scrgbClr r="0" g="0" b="0"/>
            </a:effectRef>
            <a:fontRef idx="minor"/>
          </p:style>
        </p:sp>
        <p:sp>
          <p:nvSpPr>
            <p:cNvPr id="1321" name="CustomShape 244"/>
            <p:cNvSpPr/>
            <p:nvPr/>
          </p:nvSpPr>
          <p:spPr>
            <a:xfrm>
              <a:off x="3136680" y="4598640"/>
              <a:ext cx="83520" cy="83520"/>
            </a:xfrm>
            <a:prstGeom prst="rect">
              <a:avLst/>
            </a:prstGeom>
            <a:blipFill rotWithShape="0">
              <a:blip r:embed="rId6"/>
              <a:stretch>
                <a:fillRect/>
              </a:stretch>
            </a:blipFill>
            <a:ln>
              <a:noFill/>
            </a:ln>
          </p:spPr>
          <p:style>
            <a:lnRef idx="0">
              <a:scrgbClr r="0" g="0" b="0"/>
            </a:lnRef>
            <a:fillRef idx="0">
              <a:scrgbClr r="0" g="0" b="0"/>
            </a:fillRef>
            <a:effectRef idx="0">
              <a:scrgbClr r="0" g="0" b="0"/>
            </a:effectRef>
            <a:fontRef idx="minor"/>
          </p:style>
        </p:sp>
        <p:sp>
          <p:nvSpPr>
            <p:cNvPr id="1322" name="CustomShape 245"/>
            <p:cNvSpPr/>
            <p:nvPr/>
          </p:nvSpPr>
          <p:spPr>
            <a:xfrm>
              <a:off x="3648960" y="3789720"/>
              <a:ext cx="83520" cy="83520"/>
            </a:xfrm>
            <a:prstGeom prst="rect">
              <a:avLst/>
            </a:prstGeom>
            <a:blipFill rotWithShape="0">
              <a:blip r:embed="rId7"/>
              <a:stretch>
                <a:fillRect/>
              </a:stretch>
            </a:blipFill>
            <a:ln>
              <a:noFill/>
            </a:ln>
          </p:spPr>
          <p:style>
            <a:lnRef idx="0">
              <a:scrgbClr r="0" g="0" b="0"/>
            </a:lnRef>
            <a:fillRef idx="0">
              <a:scrgbClr r="0" g="0" b="0"/>
            </a:fillRef>
            <a:effectRef idx="0">
              <a:scrgbClr r="0" g="0" b="0"/>
            </a:effectRef>
            <a:fontRef idx="minor"/>
          </p:style>
        </p:sp>
        <p:sp>
          <p:nvSpPr>
            <p:cNvPr id="1323" name="CustomShape 246"/>
            <p:cNvSpPr/>
            <p:nvPr/>
          </p:nvSpPr>
          <p:spPr>
            <a:xfrm>
              <a:off x="4171320" y="4097160"/>
              <a:ext cx="83160" cy="83160"/>
            </a:xfrm>
            <a:prstGeom prst="rect">
              <a:avLst/>
            </a:prstGeom>
            <a:blipFill rotWithShape="0">
              <a:blip r:embed="rId8"/>
              <a:stretch>
                <a:fillRect/>
              </a:stretch>
            </a:blipFill>
            <a:ln>
              <a:noFill/>
            </a:ln>
          </p:spPr>
          <p:style>
            <a:lnRef idx="0">
              <a:scrgbClr r="0" g="0" b="0"/>
            </a:lnRef>
            <a:fillRef idx="0">
              <a:scrgbClr r="0" g="0" b="0"/>
            </a:fillRef>
            <a:effectRef idx="0">
              <a:scrgbClr r="0" g="0" b="0"/>
            </a:effectRef>
            <a:fontRef idx="minor"/>
          </p:style>
        </p:sp>
        <p:sp>
          <p:nvSpPr>
            <p:cNvPr id="1324" name="CustomShape 247"/>
            <p:cNvSpPr/>
            <p:nvPr/>
          </p:nvSpPr>
          <p:spPr>
            <a:xfrm>
              <a:off x="4683240" y="5100480"/>
              <a:ext cx="83160" cy="83520"/>
            </a:xfrm>
            <a:prstGeom prst="rect">
              <a:avLst/>
            </a:prstGeom>
            <a:blipFill rotWithShape="0">
              <a:blip r:embed="rId9"/>
              <a:stretch>
                <a:fillRect/>
              </a:stretch>
            </a:blipFill>
            <a:ln>
              <a:noFill/>
            </a:ln>
          </p:spPr>
          <p:style>
            <a:lnRef idx="0">
              <a:scrgbClr r="0" g="0" b="0"/>
            </a:lnRef>
            <a:fillRef idx="0">
              <a:scrgbClr r="0" g="0" b="0"/>
            </a:fillRef>
            <a:effectRef idx="0">
              <a:scrgbClr r="0" g="0" b="0"/>
            </a:effectRef>
            <a:fontRef idx="minor"/>
          </p:style>
        </p:sp>
        <p:sp>
          <p:nvSpPr>
            <p:cNvPr id="1325" name="CustomShape 248"/>
            <p:cNvSpPr/>
            <p:nvPr/>
          </p:nvSpPr>
          <p:spPr>
            <a:xfrm>
              <a:off x="5195160" y="5407920"/>
              <a:ext cx="83520" cy="83160"/>
            </a:xfrm>
            <a:prstGeom prst="rect">
              <a:avLst/>
            </a:prstGeom>
            <a:blipFill rotWithShape="0">
              <a:blip r:embed="rId10"/>
              <a:stretch>
                <a:fillRect/>
              </a:stretch>
            </a:blipFill>
            <a:ln>
              <a:noFill/>
            </a:ln>
          </p:spPr>
          <p:style>
            <a:lnRef idx="0">
              <a:scrgbClr r="0" g="0" b="0"/>
            </a:lnRef>
            <a:fillRef idx="0">
              <a:scrgbClr r="0" g="0" b="0"/>
            </a:fillRef>
            <a:effectRef idx="0">
              <a:scrgbClr r="0" g="0" b="0"/>
            </a:effectRef>
            <a:fontRef idx="minor"/>
          </p:style>
        </p:sp>
        <p:sp>
          <p:nvSpPr>
            <p:cNvPr id="1326" name="CustomShape 249"/>
            <p:cNvSpPr/>
            <p:nvPr/>
          </p:nvSpPr>
          <p:spPr>
            <a:xfrm>
              <a:off x="5717520" y="4598640"/>
              <a:ext cx="83520" cy="83520"/>
            </a:xfrm>
            <a:prstGeom prst="rect">
              <a:avLst/>
            </a:prstGeom>
            <a:blipFill rotWithShape="0">
              <a:blip r:embed="rId11"/>
              <a:stretch>
                <a:fillRect/>
              </a:stretch>
            </a:blipFill>
            <a:ln>
              <a:noFill/>
            </a:ln>
          </p:spPr>
          <p:style>
            <a:lnRef idx="0">
              <a:scrgbClr r="0" g="0" b="0"/>
            </a:lnRef>
            <a:fillRef idx="0">
              <a:scrgbClr r="0" g="0" b="0"/>
            </a:fillRef>
            <a:effectRef idx="0">
              <a:scrgbClr r="0" g="0" b="0"/>
            </a:effectRef>
            <a:fontRef idx="minor"/>
          </p:style>
        </p:sp>
        <p:sp>
          <p:nvSpPr>
            <p:cNvPr id="1327" name="CustomShape 250"/>
            <p:cNvSpPr/>
            <p:nvPr/>
          </p:nvSpPr>
          <p:spPr>
            <a:xfrm>
              <a:off x="608400" y="4630680"/>
              <a:ext cx="10080" cy="20160"/>
            </a:xfrm>
            <a:custGeom>
              <a:avLst/>
              <a:gdLst/>
              <a:ahLst/>
              <a:cxnLst/>
              <a:rect l="l" t="t" r="r" b="b"/>
              <a:pathLst>
                <a:path w="10795" h="20954">
                  <a:moveTo>
                    <a:pt x="10373" y="0"/>
                  </a:moveTo>
                  <a:lnTo>
                    <a:pt x="0" y="0"/>
                  </a:lnTo>
                  <a:lnTo>
                    <a:pt x="0" y="20525"/>
                  </a:lnTo>
                  <a:lnTo>
                    <a:pt x="10373" y="20525"/>
                  </a:lnTo>
                  <a:lnTo>
                    <a:pt x="10373" y="0"/>
                  </a:lnTo>
                  <a:close/>
                </a:path>
              </a:pathLst>
            </a:custGeom>
            <a:solidFill>
              <a:srgbClr val="0000FF"/>
            </a:solidFill>
            <a:ln>
              <a:noFill/>
            </a:ln>
          </p:spPr>
          <p:style>
            <a:lnRef idx="0">
              <a:scrgbClr r="0" g="0" b="0"/>
            </a:lnRef>
            <a:fillRef idx="0">
              <a:scrgbClr r="0" g="0" b="0"/>
            </a:fillRef>
            <a:effectRef idx="0">
              <a:scrgbClr r="0" g="0" b="0"/>
            </a:effectRef>
            <a:fontRef idx="minor"/>
          </p:style>
        </p:sp>
        <p:sp>
          <p:nvSpPr>
            <p:cNvPr id="1328" name="CustomShape 251"/>
            <p:cNvSpPr/>
            <p:nvPr/>
          </p:nvSpPr>
          <p:spPr>
            <a:xfrm>
              <a:off x="1120680" y="3831840"/>
              <a:ext cx="1545480" cy="1617840"/>
            </a:xfrm>
            <a:custGeom>
              <a:avLst/>
              <a:gdLst/>
              <a:ahLst/>
              <a:cxnLst/>
              <a:rect l="l" t="t" r="r" b="b"/>
              <a:pathLst>
                <a:path w="1546225" h="1618614">
                  <a:moveTo>
                    <a:pt x="0" y="809030"/>
                  </a:moveTo>
                  <a:lnTo>
                    <a:pt x="0" y="0"/>
                  </a:lnTo>
                  <a:moveTo>
                    <a:pt x="512101" y="809030"/>
                  </a:moveTo>
                  <a:lnTo>
                    <a:pt x="512101" y="306972"/>
                  </a:lnTo>
                  <a:moveTo>
                    <a:pt x="1024171" y="809030"/>
                  </a:moveTo>
                  <a:lnTo>
                    <a:pt x="1024171" y="1310662"/>
                  </a:lnTo>
                  <a:moveTo>
                    <a:pt x="1546219" y="809030"/>
                  </a:moveTo>
                  <a:lnTo>
                    <a:pt x="1546219" y="1618092"/>
                  </a:lnTo>
                </a:path>
              </a:pathLst>
            </a:custGeom>
            <a:noFill/>
            <a:ln w="3240">
              <a:solidFill>
                <a:srgbClr val="0000FF"/>
              </a:solidFill>
              <a:round/>
            </a:ln>
          </p:spPr>
          <p:style>
            <a:lnRef idx="0">
              <a:scrgbClr r="0" g="0" b="0"/>
            </a:lnRef>
            <a:fillRef idx="0">
              <a:scrgbClr r="0" g="0" b="0"/>
            </a:fillRef>
            <a:effectRef idx="0">
              <a:scrgbClr r="0" g="0" b="0"/>
            </a:effectRef>
            <a:fontRef idx="minor"/>
          </p:style>
        </p:sp>
        <p:sp>
          <p:nvSpPr>
            <p:cNvPr id="1329" name="CustomShape 252"/>
            <p:cNvSpPr/>
            <p:nvPr/>
          </p:nvSpPr>
          <p:spPr>
            <a:xfrm>
              <a:off x="3168720" y="4630680"/>
              <a:ext cx="20160" cy="20160"/>
            </a:xfrm>
            <a:custGeom>
              <a:avLst/>
              <a:gdLst/>
              <a:ahLst/>
              <a:cxnLst/>
              <a:rect l="l" t="t" r="r" b="b"/>
              <a:pathLst>
                <a:path w="20955" h="20954">
                  <a:moveTo>
                    <a:pt x="20595" y="0"/>
                  </a:moveTo>
                  <a:lnTo>
                    <a:pt x="0" y="0"/>
                  </a:lnTo>
                  <a:lnTo>
                    <a:pt x="0" y="20525"/>
                  </a:lnTo>
                  <a:lnTo>
                    <a:pt x="20595" y="20525"/>
                  </a:lnTo>
                  <a:lnTo>
                    <a:pt x="20595" y="0"/>
                  </a:lnTo>
                  <a:close/>
                </a:path>
              </a:pathLst>
            </a:custGeom>
            <a:solidFill>
              <a:srgbClr val="0000FF"/>
            </a:solidFill>
            <a:ln>
              <a:noFill/>
            </a:ln>
          </p:spPr>
          <p:style>
            <a:lnRef idx="0">
              <a:scrgbClr r="0" g="0" b="0"/>
            </a:lnRef>
            <a:fillRef idx="0">
              <a:scrgbClr r="0" g="0" b="0"/>
            </a:fillRef>
            <a:effectRef idx="0">
              <a:scrgbClr r="0" g="0" b="0"/>
            </a:effectRef>
            <a:fontRef idx="minor"/>
          </p:style>
        </p:sp>
        <p:sp>
          <p:nvSpPr>
            <p:cNvPr id="1330" name="CustomShape 253"/>
            <p:cNvSpPr/>
            <p:nvPr/>
          </p:nvSpPr>
          <p:spPr>
            <a:xfrm>
              <a:off x="3691080" y="3831840"/>
              <a:ext cx="1545480" cy="1617840"/>
            </a:xfrm>
            <a:custGeom>
              <a:avLst/>
              <a:gdLst/>
              <a:ahLst/>
              <a:cxnLst/>
              <a:rect l="l" t="t" r="r" b="b"/>
              <a:pathLst>
                <a:path w="1546225" h="1618614">
                  <a:moveTo>
                    <a:pt x="0" y="809030"/>
                  </a:moveTo>
                  <a:lnTo>
                    <a:pt x="0" y="0"/>
                  </a:lnTo>
                  <a:moveTo>
                    <a:pt x="522353" y="809030"/>
                  </a:moveTo>
                  <a:lnTo>
                    <a:pt x="522353" y="306972"/>
                  </a:lnTo>
                  <a:moveTo>
                    <a:pt x="1034027" y="809030"/>
                  </a:moveTo>
                  <a:lnTo>
                    <a:pt x="1034027" y="1310662"/>
                  </a:lnTo>
                  <a:moveTo>
                    <a:pt x="1546158" y="809030"/>
                  </a:moveTo>
                  <a:lnTo>
                    <a:pt x="1546158" y="1618092"/>
                  </a:lnTo>
                </a:path>
              </a:pathLst>
            </a:custGeom>
            <a:noFill/>
            <a:ln w="3240">
              <a:solidFill>
                <a:srgbClr val="0000FF"/>
              </a:solidFill>
              <a:round/>
            </a:ln>
          </p:spPr>
          <p:style>
            <a:lnRef idx="0">
              <a:scrgbClr r="0" g="0" b="0"/>
            </a:lnRef>
            <a:fillRef idx="0">
              <a:scrgbClr r="0" g="0" b="0"/>
            </a:fillRef>
            <a:effectRef idx="0">
              <a:scrgbClr r="0" g="0" b="0"/>
            </a:effectRef>
            <a:fontRef idx="minor"/>
          </p:style>
        </p:sp>
        <p:sp>
          <p:nvSpPr>
            <p:cNvPr id="1331" name="CustomShape 254"/>
            <p:cNvSpPr/>
            <p:nvPr/>
          </p:nvSpPr>
          <p:spPr>
            <a:xfrm>
              <a:off x="5749200" y="4630680"/>
              <a:ext cx="8640" cy="20160"/>
            </a:xfrm>
            <a:custGeom>
              <a:avLst/>
              <a:gdLst/>
              <a:ahLst/>
              <a:cxnLst/>
              <a:rect l="l" t="t" r="r" b="b"/>
              <a:pathLst>
                <a:path w="9525" h="20954">
                  <a:moveTo>
                    <a:pt x="9031" y="0"/>
                  </a:moveTo>
                  <a:lnTo>
                    <a:pt x="0" y="0"/>
                  </a:lnTo>
                  <a:lnTo>
                    <a:pt x="0" y="20525"/>
                  </a:lnTo>
                  <a:lnTo>
                    <a:pt x="9031" y="20525"/>
                  </a:lnTo>
                  <a:lnTo>
                    <a:pt x="9031" y="0"/>
                  </a:lnTo>
                  <a:close/>
                </a:path>
              </a:pathLst>
            </a:custGeom>
            <a:solidFill>
              <a:srgbClr val="0000FF"/>
            </a:solidFill>
            <a:ln>
              <a:noFill/>
            </a:ln>
          </p:spPr>
          <p:style>
            <a:lnRef idx="0">
              <a:scrgbClr r="0" g="0" b="0"/>
            </a:lnRef>
            <a:fillRef idx="0">
              <a:scrgbClr r="0" g="0" b="0"/>
            </a:fillRef>
            <a:effectRef idx="0">
              <a:scrgbClr r="0" g="0" b="0"/>
            </a:effectRef>
            <a:fontRef idx="minor"/>
          </p:style>
        </p:sp>
      </p:grpSp>
      <p:sp>
        <p:nvSpPr>
          <p:cNvPr id="1332" name="CustomShape 255"/>
          <p:cNvSpPr/>
          <p:nvPr/>
        </p:nvSpPr>
        <p:spPr>
          <a:xfrm>
            <a:off x="603360" y="3675600"/>
            <a:ext cx="155040" cy="208080"/>
          </a:xfrm>
          <a:prstGeom prst="rect">
            <a:avLst/>
          </a:prstGeom>
          <a:noFill/>
          <a:ln>
            <a:noFill/>
          </a:ln>
        </p:spPr>
        <p:style>
          <a:lnRef idx="0">
            <a:scrgbClr r="0" g="0" b="0"/>
          </a:lnRef>
          <a:fillRef idx="0">
            <a:scrgbClr r="0" g="0" b="0"/>
          </a:fillRef>
          <a:effectRef idx="0">
            <a:scrgbClr r="0" g="0" b="0"/>
          </a:effectRef>
          <a:fontRef idx="minor"/>
        </p:style>
        <p:txBody>
          <a:bodyPr lIns="0" tIns="17640" rIns="0" bIns="0"/>
          <a:lstStyle/>
          <a:p>
            <a:pPr marL="12600">
              <a:lnSpc>
                <a:spcPct val="100000"/>
              </a:lnSpc>
              <a:spcBef>
                <a:spcPts val="139"/>
              </a:spcBef>
            </a:pPr>
            <a:r>
              <a:rPr lang="en-US" sz="1250" b="0" strike="noStrike" spc="15">
                <a:solidFill>
                  <a:srgbClr val="000000"/>
                </a:solidFill>
                <a:latin typeface="Arial"/>
                <a:ea typeface="DejaVu Sans"/>
              </a:rPr>
              <a:t>1</a:t>
            </a:r>
            <a:endParaRPr lang="en-US" sz="1250" b="0" strike="noStrike" spc="-1">
              <a:latin typeface="Arial"/>
            </a:endParaRPr>
          </a:p>
        </p:txBody>
      </p:sp>
      <p:sp>
        <p:nvSpPr>
          <p:cNvPr id="1333" name="CustomShape 256"/>
          <p:cNvSpPr/>
          <p:nvPr/>
        </p:nvSpPr>
        <p:spPr>
          <a:xfrm>
            <a:off x="6814080" y="733680"/>
            <a:ext cx="3812640" cy="1160640"/>
          </a:xfrm>
          <a:prstGeom prst="rect">
            <a:avLst/>
          </a:prstGeom>
          <a:noFill/>
          <a:ln>
            <a:noFill/>
          </a:ln>
        </p:spPr>
        <p:style>
          <a:lnRef idx="0">
            <a:scrgbClr r="0" g="0" b="0"/>
          </a:lnRef>
          <a:fillRef idx="0">
            <a:scrgbClr r="0" g="0" b="0"/>
          </a:fillRef>
          <a:effectRef idx="0">
            <a:scrgbClr r="0" g="0" b="0"/>
          </a:effectRef>
          <a:fontRef idx="minor"/>
        </p:style>
        <p:txBody>
          <a:bodyPr lIns="0" tIns="15840" rIns="0" bIns="0"/>
          <a:lstStyle/>
          <a:p>
            <a:pPr marL="50760">
              <a:lnSpc>
                <a:spcPct val="100000"/>
              </a:lnSpc>
              <a:spcBef>
                <a:spcPts val="125"/>
              </a:spcBef>
            </a:pPr>
            <a:r>
              <a:rPr lang="en-US" sz="2150" b="0" i="1" strike="noStrike" spc="35" dirty="0">
                <a:solidFill>
                  <a:srgbClr val="000000"/>
                </a:solidFill>
                <a:latin typeface="Times New Roman"/>
              </a:rPr>
              <a:t>x</a:t>
            </a:r>
            <a:r>
              <a:rPr lang="en-US" sz="1877" b="0" strike="noStrike" spc="55" baseline="-24000" dirty="0">
                <a:solidFill>
                  <a:srgbClr val="000000"/>
                </a:solidFill>
                <a:latin typeface="Times New Roman"/>
              </a:rPr>
              <a:t>1</a:t>
            </a:r>
            <a:r>
              <a:rPr lang="en-US" sz="2150" b="0" strike="noStrike" spc="35" dirty="0">
                <a:solidFill>
                  <a:srgbClr val="000000"/>
                </a:solidFill>
                <a:latin typeface="Times New Roman"/>
              </a:rPr>
              <a:t>(</a:t>
            </a:r>
            <a:r>
              <a:rPr lang="en-US" sz="2150" b="0" i="1" strike="noStrike" spc="35" dirty="0">
                <a:solidFill>
                  <a:srgbClr val="000000"/>
                </a:solidFill>
                <a:latin typeface="Times New Roman"/>
              </a:rPr>
              <a:t>t</a:t>
            </a:r>
            <a:r>
              <a:rPr lang="en-US" sz="2150" b="0" strike="noStrike" spc="35" dirty="0">
                <a:solidFill>
                  <a:srgbClr val="000000"/>
                </a:solidFill>
                <a:latin typeface="Times New Roman"/>
              </a:rPr>
              <a:t>)</a:t>
            </a:r>
            <a:r>
              <a:rPr lang="en-US" sz="2150" b="0" strike="noStrike" spc="-32" dirty="0">
                <a:solidFill>
                  <a:srgbClr val="000000"/>
                </a:solidFill>
                <a:latin typeface="Times New Roman"/>
              </a:rPr>
              <a:t> </a:t>
            </a:r>
            <a:r>
              <a:rPr lang="en-US" sz="2150" b="0" strike="noStrike" spc="35" dirty="0">
                <a:solidFill>
                  <a:srgbClr val="000000"/>
                </a:solidFill>
                <a:latin typeface="Symbol"/>
              </a:rPr>
              <a:t></a:t>
            </a:r>
            <a:r>
              <a:rPr lang="en-US" sz="2150" b="0" strike="noStrike" spc="-100" dirty="0">
                <a:solidFill>
                  <a:srgbClr val="000000"/>
                </a:solidFill>
                <a:latin typeface="Times New Roman"/>
              </a:rPr>
              <a:t> </a:t>
            </a:r>
            <a:r>
              <a:rPr lang="en-US" sz="2150" b="0" strike="noStrike" spc="-1" dirty="0">
                <a:solidFill>
                  <a:srgbClr val="000000"/>
                </a:solidFill>
                <a:latin typeface="Times New Roman"/>
              </a:rPr>
              <a:t>sin(2</a:t>
            </a:r>
            <a:r>
              <a:rPr lang="en-US" sz="2250" b="0" i="1" strike="noStrike" spc="-1" dirty="0">
                <a:solidFill>
                  <a:srgbClr val="000000"/>
                </a:solidFill>
                <a:latin typeface="Symbol"/>
              </a:rPr>
              <a:t></a:t>
            </a:r>
            <a:r>
              <a:rPr lang="en-US" sz="2150" b="0" i="1" strike="noStrike" spc="-1" dirty="0">
                <a:solidFill>
                  <a:srgbClr val="000000"/>
                </a:solidFill>
                <a:latin typeface="Times New Roman"/>
              </a:rPr>
              <a:t>t</a:t>
            </a:r>
            <a:r>
              <a:rPr lang="en-US" sz="2150" b="0" strike="noStrike" spc="-1" dirty="0">
                <a:solidFill>
                  <a:srgbClr val="000000"/>
                </a:solidFill>
                <a:latin typeface="Times New Roman"/>
              </a:rPr>
              <a:t>),	</a:t>
            </a:r>
            <a:r>
              <a:rPr lang="en-US" sz="2150" b="0" strike="noStrike" spc="-1" dirty="0" smtClean="0">
                <a:solidFill>
                  <a:srgbClr val="000000"/>
                </a:solidFill>
                <a:latin typeface="Times New Roman"/>
              </a:rPr>
              <a:t> </a:t>
            </a:r>
            <a:r>
              <a:rPr lang="en-US" sz="2150" b="0" i="1" strike="noStrike" spc="15" dirty="0" smtClean="0">
                <a:solidFill>
                  <a:srgbClr val="000000"/>
                </a:solidFill>
                <a:latin typeface="Times New Roman"/>
              </a:rPr>
              <a:t>f</a:t>
            </a:r>
            <a:r>
              <a:rPr lang="en-US" sz="2150" b="0" strike="noStrike" spc="35" dirty="0" smtClean="0">
                <a:solidFill>
                  <a:srgbClr val="000000"/>
                </a:solidFill>
                <a:latin typeface="Symbol"/>
              </a:rPr>
              <a:t></a:t>
            </a:r>
            <a:r>
              <a:rPr lang="en-US" sz="2150" b="0" strike="noStrike" spc="-290" dirty="0" smtClean="0">
                <a:solidFill>
                  <a:srgbClr val="000000"/>
                </a:solidFill>
                <a:latin typeface="Times New Roman"/>
              </a:rPr>
              <a:t> </a:t>
            </a:r>
            <a:r>
              <a:rPr lang="en-US" sz="2150" b="0" strike="noStrike" spc="29" dirty="0">
                <a:solidFill>
                  <a:srgbClr val="000000"/>
                </a:solidFill>
                <a:latin typeface="Times New Roman"/>
              </a:rPr>
              <a:t>1</a:t>
            </a:r>
            <a:endParaRPr lang="en-US" sz="2150" b="0" strike="noStrike" spc="-1" dirty="0">
              <a:latin typeface="Arial"/>
            </a:endParaRPr>
          </a:p>
        </p:txBody>
      </p:sp>
      <p:sp>
        <p:nvSpPr>
          <p:cNvPr id="1334" name="CustomShape 257"/>
          <p:cNvSpPr/>
          <p:nvPr/>
        </p:nvSpPr>
        <p:spPr>
          <a:xfrm>
            <a:off x="8032800" y="1266840"/>
            <a:ext cx="3837120" cy="385200"/>
          </a:xfrm>
          <a:prstGeom prst="rect">
            <a:avLst/>
          </a:prstGeom>
          <a:noFill/>
          <a:ln>
            <a:noFill/>
          </a:ln>
        </p:spPr>
        <p:style>
          <a:lnRef idx="0">
            <a:scrgbClr r="0" g="0" b="0"/>
          </a:lnRef>
          <a:fillRef idx="0">
            <a:scrgbClr r="0" g="0" b="0"/>
          </a:fillRef>
          <a:effectRef idx="0">
            <a:scrgbClr r="0" g="0" b="0"/>
          </a:effectRef>
          <a:fontRef idx="minor"/>
        </p:style>
        <p:txBody>
          <a:bodyPr lIns="0" tIns="15840" rIns="0" bIns="0"/>
          <a:lstStyle/>
          <a:p>
            <a:pPr marL="50760">
              <a:lnSpc>
                <a:spcPct val="100000"/>
              </a:lnSpc>
              <a:spcBef>
                <a:spcPts val="125"/>
              </a:spcBef>
            </a:pPr>
            <a:r>
              <a:rPr lang="en-US" sz="2150" b="0" i="1" strike="noStrike" spc="9">
                <a:solidFill>
                  <a:srgbClr val="000000"/>
                </a:solidFill>
                <a:latin typeface="Times New Roman"/>
                <a:ea typeface="DejaVu Sans"/>
              </a:rPr>
              <a:t>x</a:t>
            </a:r>
            <a:r>
              <a:rPr lang="en-US" sz="1877" b="0" strike="noStrike" spc="18" baseline="-24000">
                <a:solidFill>
                  <a:srgbClr val="000000"/>
                </a:solidFill>
                <a:latin typeface="Times New Roman"/>
                <a:ea typeface="DejaVu Sans"/>
              </a:rPr>
              <a:t>2 </a:t>
            </a:r>
            <a:r>
              <a:rPr lang="en-US" sz="2150" b="0" strike="noStrike" spc="60">
                <a:solidFill>
                  <a:srgbClr val="000000"/>
                </a:solidFill>
                <a:latin typeface="Times New Roman"/>
                <a:ea typeface="DejaVu Sans"/>
              </a:rPr>
              <a:t>(</a:t>
            </a:r>
            <a:r>
              <a:rPr lang="en-US" sz="2150" b="0" i="1" strike="noStrike" spc="60">
                <a:solidFill>
                  <a:srgbClr val="000000"/>
                </a:solidFill>
                <a:latin typeface="Times New Roman"/>
                <a:ea typeface="DejaVu Sans"/>
              </a:rPr>
              <a:t>t</a:t>
            </a:r>
            <a:r>
              <a:rPr lang="en-US" sz="2150" b="0" strike="noStrike" spc="60">
                <a:solidFill>
                  <a:srgbClr val="000000"/>
                </a:solidFill>
                <a:latin typeface="Times New Roman"/>
                <a:ea typeface="DejaVu Sans"/>
              </a:rPr>
              <a:t>)</a:t>
            </a:r>
            <a:r>
              <a:rPr lang="en-US" sz="2150" b="0" strike="noStrike" spc="-177">
                <a:solidFill>
                  <a:srgbClr val="000000"/>
                </a:solidFill>
                <a:latin typeface="Times New Roman"/>
                <a:ea typeface="DejaVu Sans"/>
              </a:rPr>
              <a:t> </a:t>
            </a:r>
            <a:r>
              <a:rPr lang="en-US" sz="2150" b="0" strike="noStrike" spc="35">
                <a:solidFill>
                  <a:srgbClr val="000000"/>
                </a:solidFill>
                <a:latin typeface="Symbol"/>
                <a:ea typeface="DejaVu Sans"/>
              </a:rPr>
              <a:t></a:t>
            </a:r>
            <a:r>
              <a:rPr lang="en-US" sz="2150" b="0" strike="noStrike" spc="-106">
                <a:solidFill>
                  <a:srgbClr val="000000"/>
                </a:solidFill>
                <a:latin typeface="Times New Roman"/>
                <a:ea typeface="DejaVu Sans"/>
              </a:rPr>
              <a:t> </a:t>
            </a:r>
            <a:r>
              <a:rPr lang="en-US" sz="2150" b="0" strike="noStrike" spc="-21">
                <a:solidFill>
                  <a:srgbClr val="000000"/>
                </a:solidFill>
                <a:latin typeface="Times New Roman"/>
                <a:ea typeface="DejaVu Sans"/>
              </a:rPr>
              <a:t>sin(12</a:t>
            </a:r>
            <a:r>
              <a:rPr lang="en-US" sz="2250" b="0" i="1" strike="noStrike" spc="-21">
                <a:solidFill>
                  <a:srgbClr val="000000"/>
                </a:solidFill>
                <a:latin typeface="Symbol"/>
                <a:ea typeface="DejaVu Sans"/>
              </a:rPr>
              <a:t></a:t>
            </a:r>
            <a:r>
              <a:rPr lang="en-US" sz="2150" b="0" i="1" strike="noStrike" spc="-21">
                <a:solidFill>
                  <a:srgbClr val="000000"/>
                </a:solidFill>
                <a:latin typeface="Times New Roman"/>
                <a:ea typeface="DejaVu Sans"/>
              </a:rPr>
              <a:t>t</a:t>
            </a:r>
            <a:r>
              <a:rPr lang="en-US" sz="2150" b="0" strike="noStrike" spc="-21">
                <a:solidFill>
                  <a:srgbClr val="000000"/>
                </a:solidFill>
                <a:latin typeface="Times New Roman"/>
                <a:ea typeface="DejaVu Sans"/>
              </a:rPr>
              <a:t>),	</a:t>
            </a:r>
            <a:r>
              <a:rPr lang="en-US" sz="2150" b="0" i="1" strike="noStrike" spc="15">
                <a:solidFill>
                  <a:srgbClr val="000000"/>
                </a:solidFill>
                <a:latin typeface="Times New Roman"/>
                <a:ea typeface="DejaVu Sans"/>
              </a:rPr>
              <a:t>f </a:t>
            </a:r>
            <a:r>
              <a:rPr lang="en-US" sz="2150" b="0" strike="noStrike" spc="35">
                <a:solidFill>
                  <a:srgbClr val="000000"/>
                </a:solidFill>
                <a:latin typeface="Symbol"/>
                <a:ea typeface="DejaVu Sans"/>
              </a:rPr>
              <a:t></a:t>
            </a:r>
            <a:r>
              <a:rPr lang="en-US" sz="2150" b="0" strike="noStrike" spc="-282">
                <a:solidFill>
                  <a:srgbClr val="000000"/>
                </a:solidFill>
                <a:latin typeface="Times New Roman"/>
                <a:ea typeface="DejaVu Sans"/>
              </a:rPr>
              <a:t> </a:t>
            </a:r>
            <a:r>
              <a:rPr lang="en-US" sz="2150" b="0" strike="noStrike" spc="29">
                <a:solidFill>
                  <a:srgbClr val="000000"/>
                </a:solidFill>
                <a:latin typeface="Times New Roman"/>
                <a:ea typeface="DejaVu Sans"/>
              </a:rPr>
              <a:t>6</a:t>
            </a:r>
            <a:endParaRPr lang="en-US" sz="2150" b="0" strike="noStrike" spc="-1">
              <a:latin typeface="Arial"/>
            </a:endParaRPr>
          </a:p>
        </p:txBody>
      </p:sp>
      <p:sp>
        <p:nvSpPr>
          <p:cNvPr id="1335" name="CustomShape 258"/>
          <p:cNvSpPr/>
          <p:nvPr/>
        </p:nvSpPr>
        <p:spPr>
          <a:xfrm>
            <a:off x="6808320" y="1592640"/>
            <a:ext cx="1225920" cy="617040"/>
          </a:xfrm>
          <a:custGeom>
            <a:avLst/>
            <a:gdLst/>
            <a:ahLst/>
            <a:cxnLst/>
            <a:rect l="l" t="t" r="r" b="b"/>
            <a:pathLst>
              <a:path w="920114" h="617855">
                <a:moveTo>
                  <a:pt x="42290" y="543940"/>
                </a:moveTo>
                <a:lnTo>
                  <a:pt x="0" y="617854"/>
                </a:lnTo>
                <a:lnTo>
                  <a:pt x="84582" y="607313"/>
                </a:lnTo>
                <a:lnTo>
                  <a:pt x="73649" y="590930"/>
                </a:lnTo>
                <a:lnTo>
                  <a:pt x="58292" y="590930"/>
                </a:lnTo>
                <a:lnTo>
                  <a:pt x="47371" y="574420"/>
                </a:lnTo>
                <a:lnTo>
                  <a:pt x="57932" y="567379"/>
                </a:lnTo>
                <a:lnTo>
                  <a:pt x="42290" y="543940"/>
                </a:lnTo>
                <a:close/>
                <a:moveTo>
                  <a:pt x="57932" y="567379"/>
                </a:moveTo>
                <a:lnTo>
                  <a:pt x="47371" y="574420"/>
                </a:lnTo>
                <a:lnTo>
                  <a:pt x="58292" y="590930"/>
                </a:lnTo>
                <a:lnTo>
                  <a:pt x="68920" y="583845"/>
                </a:lnTo>
                <a:lnTo>
                  <a:pt x="57932" y="567379"/>
                </a:lnTo>
                <a:close/>
                <a:moveTo>
                  <a:pt x="68920" y="583845"/>
                </a:moveTo>
                <a:lnTo>
                  <a:pt x="58292" y="590930"/>
                </a:lnTo>
                <a:lnTo>
                  <a:pt x="73649" y="590930"/>
                </a:lnTo>
                <a:lnTo>
                  <a:pt x="68920" y="583845"/>
                </a:lnTo>
                <a:close/>
                <a:moveTo>
                  <a:pt x="908938" y="0"/>
                </a:moveTo>
                <a:lnTo>
                  <a:pt x="57932" y="567379"/>
                </a:lnTo>
                <a:lnTo>
                  <a:pt x="68920" y="583845"/>
                </a:lnTo>
                <a:lnTo>
                  <a:pt x="919861" y="16509"/>
                </a:lnTo>
                <a:lnTo>
                  <a:pt x="908938" y="0"/>
                </a:lnTo>
                <a:close/>
              </a:path>
            </a:pathLst>
          </a:custGeom>
          <a:solidFill>
            <a:srgbClr val="9FB8CD"/>
          </a:solidFill>
          <a:ln>
            <a:noFill/>
          </a:ln>
        </p:spPr>
        <p:style>
          <a:lnRef idx="0">
            <a:scrgbClr r="0" g="0" b="0"/>
          </a:lnRef>
          <a:fillRef idx="0">
            <a:scrgbClr r="0" g="0" b="0"/>
          </a:fillRef>
          <a:effectRef idx="0">
            <a:scrgbClr r="0" g="0" b="0"/>
          </a:effectRef>
          <a:fontRef idx="minor"/>
        </p:style>
      </p:sp>
      <p:sp>
        <p:nvSpPr>
          <p:cNvPr id="1336" name="CustomShape 259"/>
          <p:cNvSpPr/>
          <p:nvPr/>
        </p:nvSpPr>
        <p:spPr>
          <a:xfrm>
            <a:off x="8948160" y="3228120"/>
            <a:ext cx="2031840" cy="52956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ts val="2035"/>
              </a:lnSpc>
              <a:spcBef>
                <a:spcPts val="99"/>
              </a:spcBef>
            </a:pPr>
            <a:r>
              <a:rPr lang="en-US" sz="1800" b="0" strike="noStrike" spc="-7">
                <a:solidFill>
                  <a:srgbClr val="000000"/>
                </a:solidFill>
                <a:latin typeface="Arial"/>
                <a:ea typeface="DejaVu Sans"/>
              </a:rPr>
              <a:t>Sampling</a:t>
            </a:r>
            <a:r>
              <a:rPr lang="en-US" sz="1800" b="0" strike="noStrike" spc="-55">
                <a:solidFill>
                  <a:srgbClr val="000000"/>
                </a:solidFill>
                <a:latin typeface="Arial"/>
                <a:ea typeface="DejaVu Sans"/>
              </a:rPr>
              <a:t> </a:t>
            </a:r>
            <a:r>
              <a:rPr lang="en-US" sz="1800" b="0" strike="noStrike" spc="-1">
                <a:solidFill>
                  <a:srgbClr val="000000"/>
                </a:solidFill>
                <a:latin typeface="Arial"/>
                <a:ea typeface="DejaVu Sans"/>
              </a:rPr>
              <a:t>rate:</a:t>
            </a:r>
            <a:endParaRPr lang="en-US" sz="1800" b="0" strike="noStrike" spc="-1">
              <a:latin typeface="Arial"/>
            </a:endParaRPr>
          </a:p>
          <a:p>
            <a:pPr marL="52200">
              <a:lnSpc>
                <a:spcPts val="2035"/>
              </a:lnSpc>
            </a:pPr>
            <a:r>
              <a:rPr lang="en-US" sz="1800" b="0" strike="noStrike" spc="-1">
                <a:solidFill>
                  <a:srgbClr val="000000"/>
                </a:solidFill>
                <a:latin typeface="Arial"/>
                <a:ea typeface="DejaVu Sans"/>
              </a:rPr>
              <a:t>5</a:t>
            </a:r>
            <a:r>
              <a:rPr lang="en-US" sz="1800" b="0" strike="noStrike" spc="-86">
                <a:solidFill>
                  <a:srgbClr val="000000"/>
                </a:solidFill>
                <a:latin typeface="Arial"/>
                <a:ea typeface="DejaVu Sans"/>
              </a:rPr>
              <a:t> </a:t>
            </a:r>
            <a:r>
              <a:rPr lang="en-US" sz="1800" b="0" strike="noStrike" spc="-7">
                <a:solidFill>
                  <a:srgbClr val="000000"/>
                </a:solidFill>
                <a:latin typeface="Arial"/>
                <a:ea typeface="DejaVu Sans"/>
              </a:rPr>
              <a:t>samples/sec</a:t>
            </a:r>
            <a:endParaRPr lang="en-US" sz="1800" b="0" strike="noStrike" spc="-1">
              <a:latin typeface="Arial"/>
            </a:endParaRPr>
          </a:p>
        </p:txBody>
      </p:sp>
      <p:grpSp>
        <p:nvGrpSpPr>
          <p:cNvPr id="1337" name="Group 260"/>
          <p:cNvGrpSpPr/>
          <p:nvPr/>
        </p:nvGrpSpPr>
        <p:grpSpPr>
          <a:xfrm>
            <a:off x="8432640" y="1905120"/>
            <a:ext cx="1827840" cy="1288800"/>
            <a:chOff x="6324480" y="1905120"/>
            <a:chExt cx="1370880" cy="1288800"/>
          </a:xfrm>
        </p:grpSpPr>
        <p:sp>
          <p:nvSpPr>
            <p:cNvPr id="1338" name="CustomShape 261"/>
            <p:cNvSpPr/>
            <p:nvPr/>
          </p:nvSpPr>
          <p:spPr>
            <a:xfrm>
              <a:off x="6324480" y="1905120"/>
              <a:ext cx="1370880" cy="1288800"/>
            </a:xfrm>
            <a:custGeom>
              <a:avLst/>
              <a:gdLst/>
              <a:ahLst/>
              <a:cxnLst/>
              <a:rect l="l" t="t" r="r" b="b"/>
              <a:pathLst>
                <a:path w="1371600" h="1289685">
                  <a:moveTo>
                    <a:pt x="599567" y="0"/>
                  </a:moveTo>
                  <a:lnTo>
                    <a:pt x="0" y="0"/>
                  </a:lnTo>
                  <a:lnTo>
                    <a:pt x="0" y="386461"/>
                  </a:lnTo>
                  <a:lnTo>
                    <a:pt x="599567" y="386461"/>
                  </a:lnTo>
                  <a:lnTo>
                    <a:pt x="632800" y="392183"/>
                  </a:lnTo>
                  <a:lnTo>
                    <a:pt x="692888" y="434956"/>
                  </a:lnTo>
                  <a:lnTo>
                    <a:pt x="718696" y="470004"/>
                  </a:lnTo>
                  <a:lnTo>
                    <a:pt x="740984" y="512825"/>
                  </a:lnTo>
                  <a:lnTo>
                    <a:pt x="759229" y="562417"/>
                  </a:lnTo>
                  <a:lnTo>
                    <a:pt x="772908" y="617779"/>
                  </a:lnTo>
                  <a:lnTo>
                    <a:pt x="781499" y="677909"/>
                  </a:lnTo>
                  <a:lnTo>
                    <a:pt x="784478" y="741807"/>
                  </a:lnTo>
                  <a:lnTo>
                    <a:pt x="784478" y="902842"/>
                  </a:lnTo>
                  <a:lnTo>
                    <a:pt x="599567" y="902842"/>
                  </a:lnTo>
                  <a:lnTo>
                    <a:pt x="985520" y="1289303"/>
                  </a:lnTo>
                  <a:lnTo>
                    <a:pt x="1371600" y="902842"/>
                  </a:lnTo>
                  <a:lnTo>
                    <a:pt x="1186688" y="902842"/>
                  </a:lnTo>
                  <a:lnTo>
                    <a:pt x="1186688" y="741807"/>
                  </a:lnTo>
                  <a:lnTo>
                    <a:pt x="1185213" y="688828"/>
                  </a:lnTo>
                  <a:lnTo>
                    <a:pt x="1180857" y="636855"/>
                  </a:lnTo>
                  <a:lnTo>
                    <a:pt x="1173717" y="586014"/>
                  </a:lnTo>
                  <a:lnTo>
                    <a:pt x="1163894" y="536429"/>
                  </a:lnTo>
                  <a:lnTo>
                    <a:pt x="1151486" y="488226"/>
                  </a:lnTo>
                  <a:lnTo>
                    <a:pt x="1136594" y="441531"/>
                  </a:lnTo>
                  <a:lnTo>
                    <a:pt x="1119317" y="396468"/>
                  </a:lnTo>
                  <a:lnTo>
                    <a:pt x="1099753" y="353165"/>
                  </a:lnTo>
                  <a:lnTo>
                    <a:pt x="1078003" y="311746"/>
                  </a:lnTo>
                  <a:lnTo>
                    <a:pt x="1054166" y="272336"/>
                  </a:lnTo>
                  <a:lnTo>
                    <a:pt x="1028341" y="235062"/>
                  </a:lnTo>
                  <a:lnTo>
                    <a:pt x="1000627" y="200048"/>
                  </a:lnTo>
                  <a:lnTo>
                    <a:pt x="971124" y="167421"/>
                  </a:lnTo>
                  <a:lnTo>
                    <a:pt x="939932" y="137305"/>
                  </a:lnTo>
                  <a:lnTo>
                    <a:pt x="907149" y="109827"/>
                  </a:lnTo>
                  <a:lnTo>
                    <a:pt x="872876" y="85111"/>
                  </a:lnTo>
                  <a:lnTo>
                    <a:pt x="837211" y="63283"/>
                  </a:lnTo>
                  <a:lnTo>
                    <a:pt x="800254" y="44470"/>
                  </a:lnTo>
                  <a:lnTo>
                    <a:pt x="762104" y="28795"/>
                  </a:lnTo>
                  <a:lnTo>
                    <a:pt x="722861" y="16385"/>
                  </a:lnTo>
                  <a:lnTo>
                    <a:pt x="682625" y="7366"/>
                  </a:lnTo>
                  <a:lnTo>
                    <a:pt x="641493" y="1862"/>
                  </a:lnTo>
                  <a:lnTo>
                    <a:pt x="599567"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39" name="CustomShape 262"/>
            <p:cNvSpPr/>
            <p:nvPr/>
          </p:nvSpPr>
          <p:spPr>
            <a:xfrm>
              <a:off x="6324480" y="1905120"/>
              <a:ext cx="1370880" cy="1288800"/>
            </a:xfrm>
            <a:custGeom>
              <a:avLst/>
              <a:gdLst/>
              <a:ahLst/>
              <a:cxnLst/>
              <a:rect l="l" t="t" r="r" b="b"/>
              <a:pathLst>
                <a:path w="1371600" h="1289685">
                  <a:moveTo>
                    <a:pt x="985520" y="1289303"/>
                  </a:moveTo>
                  <a:lnTo>
                    <a:pt x="1371600" y="902842"/>
                  </a:lnTo>
                  <a:lnTo>
                    <a:pt x="1186688" y="902842"/>
                  </a:lnTo>
                  <a:lnTo>
                    <a:pt x="1186688" y="741807"/>
                  </a:lnTo>
                  <a:lnTo>
                    <a:pt x="1185213" y="688828"/>
                  </a:lnTo>
                  <a:lnTo>
                    <a:pt x="1180857" y="636855"/>
                  </a:lnTo>
                  <a:lnTo>
                    <a:pt x="1173717" y="586014"/>
                  </a:lnTo>
                  <a:lnTo>
                    <a:pt x="1163894" y="536429"/>
                  </a:lnTo>
                  <a:lnTo>
                    <a:pt x="1151486" y="488226"/>
                  </a:lnTo>
                  <a:lnTo>
                    <a:pt x="1136594" y="441531"/>
                  </a:lnTo>
                  <a:lnTo>
                    <a:pt x="1119317" y="396468"/>
                  </a:lnTo>
                  <a:lnTo>
                    <a:pt x="1099753" y="353165"/>
                  </a:lnTo>
                  <a:lnTo>
                    <a:pt x="1078003" y="311746"/>
                  </a:lnTo>
                  <a:lnTo>
                    <a:pt x="1054166" y="272336"/>
                  </a:lnTo>
                  <a:lnTo>
                    <a:pt x="1028341" y="235062"/>
                  </a:lnTo>
                  <a:lnTo>
                    <a:pt x="1000627" y="200048"/>
                  </a:lnTo>
                  <a:lnTo>
                    <a:pt x="971124" y="167421"/>
                  </a:lnTo>
                  <a:lnTo>
                    <a:pt x="939932" y="137305"/>
                  </a:lnTo>
                  <a:lnTo>
                    <a:pt x="907149" y="109827"/>
                  </a:lnTo>
                  <a:lnTo>
                    <a:pt x="872876" y="85111"/>
                  </a:lnTo>
                  <a:lnTo>
                    <a:pt x="837211" y="63283"/>
                  </a:lnTo>
                  <a:lnTo>
                    <a:pt x="800254" y="44470"/>
                  </a:lnTo>
                  <a:lnTo>
                    <a:pt x="762104" y="28795"/>
                  </a:lnTo>
                  <a:lnTo>
                    <a:pt x="722861" y="16385"/>
                  </a:lnTo>
                  <a:lnTo>
                    <a:pt x="682625" y="7366"/>
                  </a:lnTo>
                  <a:lnTo>
                    <a:pt x="641493" y="1862"/>
                  </a:lnTo>
                  <a:lnTo>
                    <a:pt x="599567" y="0"/>
                  </a:lnTo>
                  <a:lnTo>
                    <a:pt x="0" y="0"/>
                  </a:lnTo>
                  <a:lnTo>
                    <a:pt x="0" y="386461"/>
                  </a:lnTo>
                  <a:lnTo>
                    <a:pt x="599567" y="386461"/>
                  </a:lnTo>
                  <a:lnTo>
                    <a:pt x="632800" y="392183"/>
                  </a:lnTo>
                  <a:lnTo>
                    <a:pt x="692888" y="434956"/>
                  </a:lnTo>
                  <a:lnTo>
                    <a:pt x="718696" y="470004"/>
                  </a:lnTo>
                  <a:lnTo>
                    <a:pt x="740984" y="512825"/>
                  </a:lnTo>
                  <a:lnTo>
                    <a:pt x="759229" y="562417"/>
                  </a:lnTo>
                  <a:lnTo>
                    <a:pt x="772908" y="617779"/>
                  </a:lnTo>
                  <a:lnTo>
                    <a:pt x="781499" y="677909"/>
                  </a:lnTo>
                  <a:lnTo>
                    <a:pt x="784478" y="741807"/>
                  </a:lnTo>
                  <a:lnTo>
                    <a:pt x="784478" y="902842"/>
                  </a:lnTo>
                  <a:lnTo>
                    <a:pt x="599567" y="902842"/>
                  </a:lnTo>
                  <a:lnTo>
                    <a:pt x="985520" y="1289303"/>
                  </a:lnTo>
                  <a:close/>
                </a:path>
              </a:pathLst>
            </a:custGeom>
            <a:noFill/>
            <a:ln w="9000">
              <a:solidFill>
                <a:srgbClr val="000000"/>
              </a:solidFill>
              <a:round/>
            </a:ln>
          </p:spPr>
          <p:style>
            <a:lnRef idx="0">
              <a:scrgbClr r="0" g="0" b="0"/>
            </a:lnRef>
            <a:fillRef idx="0">
              <a:scrgbClr r="0" g="0" b="0"/>
            </a:fillRef>
            <a:effectRef idx="0">
              <a:scrgbClr r="0" g="0" b="0"/>
            </a:effectRef>
            <a:fontRef idx="minor"/>
          </p:style>
        </p:sp>
      </p:grpSp>
      <p:grpSp>
        <p:nvGrpSpPr>
          <p:cNvPr id="1340" name="Group 263"/>
          <p:cNvGrpSpPr/>
          <p:nvPr/>
        </p:nvGrpSpPr>
        <p:grpSpPr>
          <a:xfrm>
            <a:off x="8229600" y="4038480"/>
            <a:ext cx="1718400" cy="1370880"/>
            <a:chOff x="6172200" y="4038480"/>
            <a:chExt cx="1288800" cy="1370880"/>
          </a:xfrm>
        </p:grpSpPr>
        <p:sp>
          <p:nvSpPr>
            <p:cNvPr id="1341" name="CustomShape 264"/>
            <p:cNvSpPr/>
            <p:nvPr/>
          </p:nvSpPr>
          <p:spPr>
            <a:xfrm>
              <a:off x="6172200" y="4038480"/>
              <a:ext cx="1288800" cy="1370880"/>
            </a:xfrm>
            <a:custGeom>
              <a:avLst/>
              <a:gdLst/>
              <a:ahLst/>
              <a:cxnLst/>
              <a:rect l="l" t="t" r="r" b="b"/>
              <a:pathLst>
                <a:path w="1289684" h="1371600">
                  <a:moveTo>
                    <a:pt x="1289303" y="0"/>
                  </a:moveTo>
                  <a:lnTo>
                    <a:pt x="902843" y="0"/>
                  </a:lnTo>
                  <a:lnTo>
                    <a:pt x="902843" y="599567"/>
                  </a:lnTo>
                  <a:lnTo>
                    <a:pt x="897120" y="632800"/>
                  </a:lnTo>
                  <a:lnTo>
                    <a:pt x="854347" y="692888"/>
                  </a:lnTo>
                  <a:lnTo>
                    <a:pt x="819299" y="718696"/>
                  </a:lnTo>
                  <a:lnTo>
                    <a:pt x="776478" y="740984"/>
                  </a:lnTo>
                  <a:lnTo>
                    <a:pt x="726886" y="759229"/>
                  </a:lnTo>
                  <a:lnTo>
                    <a:pt x="671524" y="772908"/>
                  </a:lnTo>
                  <a:lnTo>
                    <a:pt x="611394" y="781499"/>
                  </a:lnTo>
                  <a:lnTo>
                    <a:pt x="547497" y="784479"/>
                  </a:lnTo>
                  <a:lnTo>
                    <a:pt x="386460" y="784479"/>
                  </a:lnTo>
                  <a:lnTo>
                    <a:pt x="386460" y="599567"/>
                  </a:lnTo>
                  <a:lnTo>
                    <a:pt x="0" y="985519"/>
                  </a:lnTo>
                  <a:lnTo>
                    <a:pt x="386460" y="1371600"/>
                  </a:lnTo>
                  <a:lnTo>
                    <a:pt x="386460" y="1186688"/>
                  </a:lnTo>
                  <a:lnTo>
                    <a:pt x="547497" y="1186688"/>
                  </a:lnTo>
                  <a:lnTo>
                    <a:pt x="600475" y="1185213"/>
                  </a:lnTo>
                  <a:lnTo>
                    <a:pt x="652448" y="1180857"/>
                  </a:lnTo>
                  <a:lnTo>
                    <a:pt x="703289" y="1173717"/>
                  </a:lnTo>
                  <a:lnTo>
                    <a:pt x="752874" y="1163894"/>
                  </a:lnTo>
                  <a:lnTo>
                    <a:pt x="801077" y="1151486"/>
                  </a:lnTo>
                  <a:lnTo>
                    <a:pt x="847772" y="1136594"/>
                  </a:lnTo>
                  <a:lnTo>
                    <a:pt x="892835" y="1119317"/>
                  </a:lnTo>
                  <a:lnTo>
                    <a:pt x="936138" y="1099753"/>
                  </a:lnTo>
                  <a:lnTo>
                    <a:pt x="977557" y="1078003"/>
                  </a:lnTo>
                  <a:lnTo>
                    <a:pt x="1016967" y="1054166"/>
                  </a:lnTo>
                  <a:lnTo>
                    <a:pt x="1054241" y="1028341"/>
                  </a:lnTo>
                  <a:lnTo>
                    <a:pt x="1089255" y="1000627"/>
                  </a:lnTo>
                  <a:lnTo>
                    <a:pt x="1121882" y="971124"/>
                  </a:lnTo>
                  <a:lnTo>
                    <a:pt x="1151998" y="939932"/>
                  </a:lnTo>
                  <a:lnTo>
                    <a:pt x="1179476" y="907149"/>
                  </a:lnTo>
                  <a:lnTo>
                    <a:pt x="1204192" y="872876"/>
                  </a:lnTo>
                  <a:lnTo>
                    <a:pt x="1226020" y="837211"/>
                  </a:lnTo>
                  <a:lnTo>
                    <a:pt x="1244833" y="800254"/>
                  </a:lnTo>
                  <a:lnTo>
                    <a:pt x="1260508" y="762104"/>
                  </a:lnTo>
                  <a:lnTo>
                    <a:pt x="1272918" y="722861"/>
                  </a:lnTo>
                  <a:lnTo>
                    <a:pt x="1281937" y="682625"/>
                  </a:lnTo>
                  <a:lnTo>
                    <a:pt x="1287441" y="641493"/>
                  </a:lnTo>
                  <a:lnTo>
                    <a:pt x="1289303" y="599567"/>
                  </a:lnTo>
                  <a:lnTo>
                    <a:pt x="1289303"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42" name="CustomShape 265"/>
            <p:cNvSpPr/>
            <p:nvPr/>
          </p:nvSpPr>
          <p:spPr>
            <a:xfrm>
              <a:off x="6172200" y="4038480"/>
              <a:ext cx="1288800" cy="1370880"/>
            </a:xfrm>
            <a:custGeom>
              <a:avLst/>
              <a:gdLst/>
              <a:ahLst/>
              <a:cxnLst/>
              <a:rect l="l" t="t" r="r" b="b"/>
              <a:pathLst>
                <a:path w="1289684" h="1371600">
                  <a:moveTo>
                    <a:pt x="0" y="985519"/>
                  </a:moveTo>
                  <a:lnTo>
                    <a:pt x="386460" y="1371600"/>
                  </a:lnTo>
                  <a:lnTo>
                    <a:pt x="386460" y="1186688"/>
                  </a:lnTo>
                  <a:lnTo>
                    <a:pt x="547497" y="1186688"/>
                  </a:lnTo>
                  <a:lnTo>
                    <a:pt x="600475" y="1185213"/>
                  </a:lnTo>
                  <a:lnTo>
                    <a:pt x="652448" y="1180857"/>
                  </a:lnTo>
                  <a:lnTo>
                    <a:pt x="703289" y="1173717"/>
                  </a:lnTo>
                  <a:lnTo>
                    <a:pt x="752874" y="1163894"/>
                  </a:lnTo>
                  <a:lnTo>
                    <a:pt x="801077" y="1151486"/>
                  </a:lnTo>
                  <a:lnTo>
                    <a:pt x="847772" y="1136594"/>
                  </a:lnTo>
                  <a:lnTo>
                    <a:pt x="892835" y="1119317"/>
                  </a:lnTo>
                  <a:lnTo>
                    <a:pt x="936138" y="1099753"/>
                  </a:lnTo>
                  <a:lnTo>
                    <a:pt x="977557" y="1078003"/>
                  </a:lnTo>
                  <a:lnTo>
                    <a:pt x="1016967" y="1054166"/>
                  </a:lnTo>
                  <a:lnTo>
                    <a:pt x="1054241" y="1028341"/>
                  </a:lnTo>
                  <a:lnTo>
                    <a:pt x="1089255" y="1000627"/>
                  </a:lnTo>
                  <a:lnTo>
                    <a:pt x="1121882" y="971124"/>
                  </a:lnTo>
                  <a:lnTo>
                    <a:pt x="1151998" y="939932"/>
                  </a:lnTo>
                  <a:lnTo>
                    <a:pt x="1179476" y="907149"/>
                  </a:lnTo>
                  <a:lnTo>
                    <a:pt x="1204192" y="872876"/>
                  </a:lnTo>
                  <a:lnTo>
                    <a:pt x="1226020" y="837211"/>
                  </a:lnTo>
                  <a:lnTo>
                    <a:pt x="1244833" y="800254"/>
                  </a:lnTo>
                  <a:lnTo>
                    <a:pt x="1260508" y="762104"/>
                  </a:lnTo>
                  <a:lnTo>
                    <a:pt x="1272918" y="722861"/>
                  </a:lnTo>
                  <a:lnTo>
                    <a:pt x="1281937" y="682625"/>
                  </a:lnTo>
                  <a:lnTo>
                    <a:pt x="1287441" y="641493"/>
                  </a:lnTo>
                  <a:lnTo>
                    <a:pt x="1289303" y="599567"/>
                  </a:lnTo>
                  <a:lnTo>
                    <a:pt x="1289303" y="0"/>
                  </a:lnTo>
                  <a:lnTo>
                    <a:pt x="902843" y="0"/>
                  </a:lnTo>
                  <a:lnTo>
                    <a:pt x="902843" y="599567"/>
                  </a:lnTo>
                  <a:lnTo>
                    <a:pt x="897120" y="632800"/>
                  </a:lnTo>
                  <a:lnTo>
                    <a:pt x="854347" y="692888"/>
                  </a:lnTo>
                  <a:lnTo>
                    <a:pt x="819299" y="718696"/>
                  </a:lnTo>
                  <a:lnTo>
                    <a:pt x="776478" y="740984"/>
                  </a:lnTo>
                  <a:lnTo>
                    <a:pt x="726886" y="759229"/>
                  </a:lnTo>
                  <a:lnTo>
                    <a:pt x="671524" y="772908"/>
                  </a:lnTo>
                  <a:lnTo>
                    <a:pt x="611394" y="781499"/>
                  </a:lnTo>
                  <a:lnTo>
                    <a:pt x="547497" y="784479"/>
                  </a:lnTo>
                  <a:lnTo>
                    <a:pt x="386460" y="784479"/>
                  </a:lnTo>
                  <a:lnTo>
                    <a:pt x="386460" y="599567"/>
                  </a:lnTo>
                  <a:lnTo>
                    <a:pt x="0" y="985519"/>
                  </a:lnTo>
                  <a:close/>
                </a:path>
              </a:pathLst>
            </a:custGeom>
            <a:noFill/>
            <a:ln w="9000">
              <a:solidFill>
                <a:srgbClr val="000000"/>
              </a:solidFill>
              <a:round/>
            </a:ln>
          </p:spPr>
          <p:style>
            <a:lnRef idx="0">
              <a:scrgbClr r="0" g="0" b="0"/>
            </a:lnRef>
            <a:fillRef idx="0">
              <a:scrgbClr r="0" g="0" b="0"/>
            </a:fillRef>
            <a:effectRef idx="0">
              <a:scrgbClr r="0" g="0" b="0"/>
            </a:effectRef>
            <a:fontRef idx="minor"/>
          </p:style>
        </p:sp>
      </p:grpSp>
      <p:sp>
        <p:nvSpPr>
          <p:cNvPr id="2" name="Title 1"/>
          <p:cNvSpPr>
            <a:spLocks noGrp="1"/>
          </p:cNvSpPr>
          <p:nvPr>
            <p:ph type="title"/>
          </p:nvPr>
        </p:nvSpPr>
        <p:spPr>
          <a:xfrm>
            <a:off x="605760" y="171606"/>
            <a:ext cx="10972800" cy="562074"/>
          </a:xfrm>
        </p:spPr>
        <p:txBody>
          <a:bodyPr>
            <a:normAutofit fontScale="90000"/>
          </a:bodyPr>
          <a:lstStyle/>
          <a:p>
            <a:r>
              <a:rPr lang="en-US" spc="-7" dirty="0">
                <a:latin typeface="Trebuchet MS" pitchFamily="34" charset="0"/>
                <a:ea typeface="DejaVu Sans"/>
              </a:rPr>
              <a:t>Aliased</a:t>
            </a:r>
            <a:r>
              <a:rPr lang="en-US" spc="-35" dirty="0">
                <a:latin typeface="Trebuchet MS" pitchFamily="34" charset="0"/>
                <a:ea typeface="DejaVu Sans"/>
              </a:rPr>
              <a:t> </a:t>
            </a:r>
            <a:r>
              <a:rPr lang="en-US" spc="-7" dirty="0" smtClean="0">
                <a:latin typeface="Trebuchet MS" pitchFamily="34" charset="0"/>
                <a:ea typeface="DejaVu Sans"/>
              </a:rPr>
              <a:t>Frequency</a:t>
            </a:r>
            <a:endParaRPr lang="en-IN" dirty="0"/>
          </a:p>
        </p:txBody>
      </p:sp>
    </p:spTree>
    <p:extLst>
      <p:ext uri="{BB962C8B-B14F-4D97-AF65-F5344CB8AC3E}">
        <p14:creationId xmlns:p14="http://schemas.microsoft.com/office/powerpoint/2010/main" val="81429635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6" name="Group 3"/>
          <p:cNvGrpSpPr/>
          <p:nvPr/>
        </p:nvGrpSpPr>
        <p:grpSpPr>
          <a:xfrm>
            <a:off x="2160960" y="944450"/>
            <a:ext cx="3131040" cy="2348280"/>
            <a:chOff x="681120" y="1138320"/>
            <a:chExt cx="2348280" cy="2348280"/>
          </a:xfrm>
        </p:grpSpPr>
        <p:sp>
          <p:nvSpPr>
            <p:cNvPr id="1347" name="CustomShape 4"/>
            <p:cNvSpPr/>
            <p:nvPr/>
          </p:nvSpPr>
          <p:spPr>
            <a:xfrm>
              <a:off x="685800" y="1143000"/>
              <a:ext cx="2338560" cy="233856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1348" name="CustomShape 5"/>
            <p:cNvSpPr/>
            <p:nvPr/>
          </p:nvSpPr>
          <p:spPr>
            <a:xfrm>
              <a:off x="681120" y="1138320"/>
              <a:ext cx="2348280" cy="2348280"/>
            </a:xfrm>
            <a:custGeom>
              <a:avLst/>
              <a:gdLst/>
              <a:ahLst/>
              <a:cxnLst/>
              <a:rect l="l" t="t" r="r" b="b"/>
              <a:pathLst>
                <a:path w="2348865" h="2348865">
                  <a:moveTo>
                    <a:pt x="0" y="2348484"/>
                  </a:moveTo>
                  <a:lnTo>
                    <a:pt x="2348484" y="2348484"/>
                  </a:lnTo>
                  <a:lnTo>
                    <a:pt x="2348484" y="0"/>
                  </a:lnTo>
                  <a:lnTo>
                    <a:pt x="0" y="0"/>
                  </a:lnTo>
                  <a:lnTo>
                    <a:pt x="0" y="2348484"/>
                  </a:lnTo>
                  <a:close/>
                </a:path>
              </a:pathLst>
            </a:custGeom>
            <a:noFill/>
            <a:ln w="9000">
              <a:solidFill>
                <a:srgbClr val="000000"/>
              </a:solidFill>
              <a:round/>
            </a:ln>
          </p:spPr>
          <p:style>
            <a:lnRef idx="0">
              <a:scrgbClr r="0" g="0" b="0"/>
            </a:lnRef>
            <a:fillRef idx="0">
              <a:scrgbClr r="0" g="0" b="0"/>
            </a:fillRef>
            <a:effectRef idx="0">
              <a:scrgbClr r="0" g="0" b="0"/>
            </a:effectRef>
            <a:fontRef idx="minor"/>
          </p:style>
        </p:sp>
      </p:grpSp>
      <p:grpSp>
        <p:nvGrpSpPr>
          <p:cNvPr id="1349" name="Group 6"/>
          <p:cNvGrpSpPr/>
          <p:nvPr/>
        </p:nvGrpSpPr>
        <p:grpSpPr>
          <a:xfrm>
            <a:off x="2154240" y="3623243"/>
            <a:ext cx="3131040" cy="2349360"/>
            <a:chOff x="681120" y="4006440"/>
            <a:chExt cx="2348280" cy="2349360"/>
          </a:xfrm>
        </p:grpSpPr>
        <p:sp>
          <p:nvSpPr>
            <p:cNvPr id="1350" name="CustomShape 7"/>
            <p:cNvSpPr/>
            <p:nvPr/>
          </p:nvSpPr>
          <p:spPr>
            <a:xfrm>
              <a:off x="685800" y="4011120"/>
              <a:ext cx="2338560" cy="234000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sp>
          <p:nvSpPr>
            <p:cNvPr id="1351" name="CustomShape 8"/>
            <p:cNvSpPr/>
            <p:nvPr/>
          </p:nvSpPr>
          <p:spPr>
            <a:xfrm>
              <a:off x="681120" y="4006440"/>
              <a:ext cx="2348280" cy="2349360"/>
            </a:xfrm>
            <a:custGeom>
              <a:avLst/>
              <a:gdLst/>
              <a:ahLst/>
              <a:cxnLst/>
              <a:rect l="l" t="t" r="r" b="b"/>
              <a:pathLst>
                <a:path w="2348865" h="2350135">
                  <a:moveTo>
                    <a:pt x="0" y="2350008"/>
                  </a:moveTo>
                  <a:lnTo>
                    <a:pt x="2348484" y="2350008"/>
                  </a:lnTo>
                  <a:lnTo>
                    <a:pt x="2348484" y="0"/>
                  </a:lnTo>
                  <a:lnTo>
                    <a:pt x="0" y="0"/>
                  </a:lnTo>
                  <a:lnTo>
                    <a:pt x="0" y="2350008"/>
                  </a:lnTo>
                  <a:close/>
                </a:path>
              </a:pathLst>
            </a:custGeom>
            <a:noFill/>
            <a:ln w="9000">
              <a:solidFill>
                <a:srgbClr val="000000"/>
              </a:solidFill>
              <a:round/>
            </a:ln>
          </p:spPr>
          <p:style>
            <a:lnRef idx="0">
              <a:scrgbClr r="0" g="0" b="0"/>
            </a:lnRef>
            <a:fillRef idx="0">
              <a:scrgbClr r="0" g="0" b="0"/>
            </a:fillRef>
            <a:effectRef idx="0">
              <a:scrgbClr r="0" g="0" b="0"/>
            </a:effectRef>
            <a:fontRef idx="minor"/>
          </p:style>
        </p:sp>
      </p:grpSp>
      <p:sp>
        <p:nvSpPr>
          <p:cNvPr id="1352" name="CustomShape 9"/>
          <p:cNvSpPr/>
          <p:nvPr/>
        </p:nvSpPr>
        <p:spPr>
          <a:xfrm>
            <a:off x="355440" y="2027186"/>
            <a:ext cx="2292480" cy="318240"/>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12600">
              <a:lnSpc>
                <a:spcPct val="100000"/>
              </a:lnSpc>
              <a:spcBef>
                <a:spcPts val="105"/>
              </a:spcBef>
            </a:pPr>
            <a:r>
              <a:rPr lang="en-US" sz="2000" b="0" strike="noStrike" spc="-1" dirty="0">
                <a:solidFill>
                  <a:srgbClr val="000000"/>
                </a:solidFill>
                <a:latin typeface="Arial"/>
                <a:ea typeface="DejaVu Sans"/>
              </a:rPr>
              <a:t>256x256</a:t>
            </a:r>
            <a:r>
              <a:rPr lang="en-US" sz="2000" b="0" strike="noStrike" spc="-97" dirty="0">
                <a:solidFill>
                  <a:srgbClr val="000000"/>
                </a:solidFill>
                <a:latin typeface="Arial"/>
                <a:ea typeface="DejaVu Sans"/>
              </a:rPr>
              <a:t> </a:t>
            </a:r>
            <a:r>
              <a:rPr lang="en-US" sz="2000" b="0" strike="noStrike" spc="-1" dirty="0">
                <a:solidFill>
                  <a:srgbClr val="000000"/>
                </a:solidFill>
                <a:latin typeface="Arial"/>
                <a:ea typeface="DejaVu Sans"/>
              </a:rPr>
              <a:t>pixels</a:t>
            </a:r>
            <a:endParaRPr lang="en-US" sz="2000" b="0" strike="noStrike" spc="-1" dirty="0">
              <a:latin typeface="Arial"/>
            </a:endParaRPr>
          </a:p>
        </p:txBody>
      </p:sp>
      <p:sp>
        <p:nvSpPr>
          <p:cNvPr id="1353" name="CustomShape 10"/>
          <p:cNvSpPr/>
          <p:nvPr/>
        </p:nvSpPr>
        <p:spPr>
          <a:xfrm>
            <a:off x="543360" y="4643843"/>
            <a:ext cx="1916640" cy="3175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2000" b="0" strike="noStrike" spc="-1" dirty="0">
                <a:solidFill>
                  <a:srgbClr val="000000"/>
                </a:solidFill>
                <a:latin typeface="Arial"/>
                <a:ea typeface="DejaVu Sans"/>
              </a:rPr>
              <a:t>64x64</a:t>
            </a:r>
            <a:r>
              <a:rPr lang="en-US" sz="2000" b="0" strike="noStrike" spc="-86" dirty="0">
                <a:solidFill>
                  <a:srgbClr val="000000"/>
                </a:solidFill>
                <a:latin typeface="Arial"/>
                <a:ea typeface="DejaVu Sans"/>
              </a:rPr>
              <a:t> </a:t>
            </a:r>
            <a:r>
              <a:rPr lang="en-US" sz="2000" b="0" strike="noStrike" spc="-1" dirty="0">
                <a:solidFill>
                  <a:srgbClr val="000000"/>
                </a:solidFill>
                <a:latin typeface="Arial"/>
                <a:ea typeface="DejaVu Sans"/>
              </a:rPr>
              <a:t>pixels</a:t>
            </a:r>
            <a:endParaRPr lang="en-US" sz="2000" b="0" strike="noStrike" spc="-1" dirty="0">
              <a:latin typeface="Arial"/>
            </a:endParaRPr>
          </a:p>
        </p:txBody>
      </p:sp>
      <p:grpSp>
        <p:nvGrpSpPr>
          <p:cNvPr id="1354" name="Group 11"/>
          <p:cNvGrpSpPr/>
          <p:nvPr/>
        </p:nvGrpSpPr>
        <p:grpSpPr>
          <a:xfrm>
            <a:off x="5910206" y="974016"/>
            <a:ext cx="3131040" cy="2348280"/>
            <a:chOff x="3652920" y="1138320"/>
            <a:chExt cx="2348280" cy="2348280"/>
          </a:xfrm>
        </p:grpSpPr>
        <p:sp>
          <p:nvSpPr>
            <p:cNvPr id="1355" name="CustomShape 12"/>
            <p:cNvSpPr/>
            <p:nvPr/>
          </p:nvSpPr>
          <p:spPr>
            <a:xfrm>
              <a:off x="3657600" y="1143000"/>
              <a:ext cx="2338560" cy="2338560"/>
            </a:xfrm>
            <a:prstGeom prst="rect">
              <a:avLst/>
            </a:prstGeom>
            <a:blipFill rotWithShape="0">
              <a:blip r:embed="rId4"/>
              <a:stretch>
                <a:fillRect/>
              </a:stretch>
            </a:blipFill>
            <a:ln>
              <a:noFill/>
            </a:ln>
          </p:spPr>
          <p:style>
            <a:lnRef idx="0">
              <a:scrgbClr r="0" g="0" b="0"/>
            </a:lnRef>
            <a:fillRef idx="0">
              <a:scrgbClr r="0" g="0" b="0"/>
            </a:fillRef>
            <a:effectRef idx="0">
              <a:scrgbClr r="0" g="0" b="0"/>
            </a:effectRef>
            <a:fontRef idx="minor"/>
          </p:style>
        </p:sp>
        <p:sp>
          <p:nvSpPr>
            <p:cNvPr id="1356" name="CustomShape 13"/>
            <p:cNvSpPr/>
            <p:nvPr/>
          </p:nvSpPr>
          <p:spPr>
            <a:xfrm>
              <a:off x="3652920" y="1138320"/>
              <a:ext cx="2348280" cy="2348280"/>
            </a:xfrm>
            <a:custGeom>
              <a:avLst/>
              <a:gdLst/>
              <a:ahLst/>
              <a:cxnLst/>
              <a:rect l="l" t="t" r="r" b="b"/>
              <a:pathLst>
                <a:path w="2348865" h="2348865">
                  <a:moveTo>
                    <a:pt x="0" y="2348484"/>
                  </a:moveTo>
                  <a:lnTo>
                    <a:pt x="2348483" y="2348484"/>
                  </a:lnTo>
                  <a:lnTo>
                    <a:pt x="2348483" y="0"/>
                  </a:lnTo>
                  <a:lnTo>
                    <a:pt x="0" y="0"/>
                  </a:lnTo>
                  <a:lnTo>
                    <a:pt x="0" y="2348484"/>
                  </a:lnTo>
                  <a:close/>
                </a:path>
              </a:pathLst>
            </a:custGeom>
            <a:noFill/>
            <a:ln w="9000">
              <a:solidFill>
                <a:srgbClr val="000000"/>
              </a:solidFill>
              <a:round/>
            </a:ln>
          </p:spPr>
          <p:style>
            <a:lnRef idx="0">
              <a:scrgbClr r="0" g="0" b="0"/>
            </a:lnRef>
            <a:fillRef idx="0">
              <a:scrgbClr r="0" g="0" b="0"/>
            </a:fillRef>
            <a:effectRef idx="0">
              <a:scrgbClr r="0" g="0" b="0"/>
            </a:effectRef>
            <a:fontRef idx="minor"/>
          </p:style>
        </p:sp>
      </p:grpSp>
      <p:grpSp>
        <p:nvGrpSpPr>
          <p:cNvPr id="1357" name="Group 14"/>
          <p:cNvGrpSpPr/>
          <p:nvPr/>
        </p:nvGrpSpPr>
        <p:grpSpPr>
          <a:xfrm>
            <a:off x="5916446" y="3627923"/>
            <a:ext cx="3131040" cy="2349360"/>
            <a:chOff x="3652920" y="4006440"/>
            <a:chExt cx="2348280" cy="2349360"/>
          </a:xfrm>
        </p:grpSpPr>
        <p:sp>
          <p:nvSpPr>
            <p:cNvPr id="1358" name="CustomShape 15"/>
            <p:cNvSpPr/>
            <p:nvPr/>
          </p:nvSpPr>
          <p:spPr>
            <a:xfrm>
              <a:off x="3657600" y="4011120"/>
              <a:ext cx="2338560" cy="2340000"/>
            </a:xfrm>
            <a:prstGeom prst="rect">
              <a:avLst/>
            </a:prstGeom>
            <a:blipFill rotWithShape="0">
              <a:blip r:embed="rId5"/>
              <a:stretch>
                <a:fillRect/>
              </a:stretch>
            </a:blipFill>
            <a:ln>
              <a:noFill/>
            </a:ln>
          </p:spPr>
          <p:style>
            <a:lnRef idx="0">
              <a:scrgbClr r="0" g="0" b="0"/>
            </a:lnRef>
            <a:fillRef idx="0">
              <a:scrgbClr r="0" g="0" b="0"/>
            </a:fillRef>
            <a:effectRef idx="0">
              <a:scrgbClr r="0" g="0" b="0"/>
            </a:effectRef>
            <a:fontRef idx="minor"/>
          </p:style>
        </p:sp>
        <p:sp>
          <p:nvSpPr>
            <p:cNvPr id="1359" name="CustomShape 16"/>
            <p:cNvSpPr/>
            <p:nvPr/>
          </p:nvSpPr>
          <p:spPr>
            <a:xfrm>
              <a:off x="3652920" y="4006440"/>
              <a:ext cx="2348280" cy="2349360"/>
            </a:xfrm>
            <a:custGeom>
              <a:avLst/>
              <a:gdLst/>
              <a:ahLst/>
              <a:cxnLst/>
              <a:rect l="l" t="t" r="r" b="b"/>
              <a:pathLst>
                <a:path w="2348865" h="2350135">
                  <a:moveTo>
                    <a:pt x="0" y="2350008"/>
                  </a:moveTo>
                  <a:lnTo>
                    <a:pt x="2348483" y="2350008"/>
                  </a:lnTo>
                  <a:lnTo>
                    <a:pt x="2348483" y="0"/>
                  </a:lnTo>
                  <a:lnTo>
                    <a:pt x="0" y="0"/>
                  </a:lnTo>
                  <a:lnTo>
                    <a:pt x="0" y="2350008"/>
                  </a:lnTo>
                  <a:close/>
                </a:path>
              </a:pathLst>
            </a:custGeom>
            <a:noFill/>
            <a:ln w="9000">
              <a:solidFill>
                <a:srgbClr val="000000"/>
              </a:solidFill>
              <a:round/>
            </a:ln>
          </p:spPr>
          <p:style>
            <a:lnRef idx="0">
              <a:scrgbClr r="0" g="0" b="0"/>
            </a:lnRef>
            <a:fillRef idx="0">
              <a:scrgbClr r="0" g="0" b="0"/>
            </a:fillRef>
            <a:effectRef idx="0">
              <a:scrgbClr r="0" g="0" b="0"/>
            </a:effectRef>
            <a:fontRef idx="minor"/>
          </p:style>
        </p:sp>
      </p:grpSp>
      <p:sp>
        <p:nvSpPr>
          <p:cNvPr id="1360" name="CustomShape 17"/>
          <p:cNvSpPr/>
          <p:nvPr/>
        </p:nvSpPr>
        <p:spPr>
          <a:xfrm>
            <a:off x="9137557" y="2087482"/>
            <a:ext cx="2292480" cy="318240"/>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12600">
              <a:lnSpc>
                <a:spcPct val="100000"/>
              </a:lnSpc>
              <a:spcBef>
                <a:spcPts val="105"/>
              </a:spcBef>
            </a:pPr>
            <a:r>
              <a:rPr lang="en-US" sz="2000" b="0" strike="noStrike" spc="-1" dirty="0">
                <a:solidFill>
                  <a:srgbClr val="000000"/>
                </a:solidFill>
                <a:latin typeface="Arial"/>
                <a:ea typeface="DejaVu Sans"/>
              </a:rPr>
              <a:t>128x128</a:t>
            </a:r>
            <a:r>
              <a:rPr lang="en-US" sz="2000" b="0" strike="noStrike" spc="-97" dirty="0">
                <a:solidFill>
                  <a:srgbClr val="000000"/>
                </a:solidFill>
                <a:latin typeface="Arial"/>
                <a:ea typeface="DejaVu Sans"/>
              </a:rPr>
              <a:t> </a:t>
            </a:r>
            <a:r>
              <a:rPr lang="en-US" sz="2000" b="0" strike="noStrike" spc="-1" dirty="0">
                <a:solidFill>
                  <a:srgbClr val="000000"/>
                </a:solidFill>
                <a:latin typeface="Arial"/>
                <a:ea typeface="DejaVu Sans"/>
              </a:rPr>
              <a:t>pixels</a:t>
            </a:r>
            <a:endParaRPr lang="en-US" sz="2000" b="0" strike="noStrike" spc="-1" dirty="0">
              <a:latin typeface="Arial"/>
            </a:endParaRPr>
          </a:p>
        </p:txBody>
      </p:sp>
      <p:sp>
        <p:nvSpPr>
          <p:cNvPr id="1361" name="CustomShape 18"/>
          <p:cNvSpPr/>
          <p:nvPr/>
        </p:nvSpPr>
        <p:spPr>
          <a:xfrm>
            <a:off x="9137557" y="4797923"/>
            <a:ext cx="1916640" cy="3175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2000" b="0" strike="noStrike" spc="-1" dirty="0">
                <a:solidFill>
                  <a:srgbClr val="000000"/>
                </a:solidFill>
                <a:latin typeface="Arial"/>
                <a:ea typeface="DejaVu Sans"/>
              </a:rPr>
              <a:t>32x32</a:t>
            </a:r>
            <a:r>
              <a:rPr lang="en-US" sz="2000" b="0" strike="noStrike" spc="-86" dirty="0">
                <a:solidFill>
                  <a:srgbClr val="000000"/>
                </a:solidFill>
                <a:latin typeface="Arial"/>
                <a:ea typeface="DejaVu Sans"/>
              </a:rPr>
              <a:t> </a:t>
            </a:r>
            <a:r>
              <a:rPr lang="en-US" sz="2000" b="0" strike="noStrike" spc="-1" dirty="0">
                <a:solidFill>
                  <a:srgbClr val="000000"/>
                </a:solidFill>
                <a:latin typeface="Arial"/>
                <a:ea typeface="DejaVu Sans"/>
              </a:rPr>
              <a:t>pixels</a:t>
            </a:r>
            <a:endParaRPr lang="en-US" sz="2000" b="0" strike="noStrike" spc="-1" dirty="0">
              <a:latin typeface="Arial"/>
            </a:endParaRPr>
          </a:p>
        </p:txBody>
      </p:sp>
      <p:sp>
        <p:nvSpPr>
          <p:cNvPr id="2" name="Title 1"/>
          <p:cNvSpPr>
            <a:spLocks noGrp="1"/>
          </p:cNvSpPr>
          <p:nvPr>
            <p:ph type="title"/>
          </p:nvPr>
        </p:nvSpPr>
        <p:spPr>
          <a:xfrm>
            <a:off x="605760" y="28636"/>
            <a:ext cx="10972800" cy="778098"/>
          </a:xfrm>
        </p:spPr>
        <p:txBody>
          <a:bodyPr>
            <a:normAutofit/>
          </a:bodyPr>
          <a:lstStyle/>
          <a:p>
            <a:r>
              <a:rPr lang="en-US" spc="-12" dirty="0">
                <a:latin typeface="Trebuchet MS" pitchFamily="34" charset="0"/>
                <a:ea typeface="DejaVu Sans"/>
              </a:rPr>
              <a:t>Effect </a:t>
            </a:r>
            <a:r>
              <a:rPr lang="en-US" spc="-1" dirty="0">
                <a:latin typeface="Trebuchet MS" pitchFamily="34" charset="0"/>
                <a:ea typeface="DejaVu Sans"/>
              </a:rPr>
              <a:t>of Spatial</a:t>
            </a:r>
            <a:r>
              <a:rPr lang="en-US" spc="-35" dirty="0">
                <a:latin typeface="Trebuchet MS" pitchFamily="34" charset="0"/>
                <a:ea typeface="DejaVu Sans"/>
              </a:rPr>
              <a:t> </a:t>
            </a:r>
            <a:r>
              <a:rPr lang="en-US" spc="-7" dirty="0" smtClean="0">
                <a:latin typeface="Trebuchet MS" pitchFamily="34" charset="0"/>
                <a:ea typeface="DejaVu Sans"/>
              </a:rPr>
              <a:t>Resolution</a:t>
            </a:r>
            <a:endParaRPr lang="en-IN" dirty="0">
              <a:latin typeface="Trebuchet MS" pitchFamily="34" charset="0"/>
            </a:endParaRPr>
          </a:p>
        </p:txBody>
      </p:sp>
    </p:spTree>
    <p:extLst>
      <p:ext uri="{BB962C8B-B14F-4D97-AF65-F5344CB8AC3E}">
        <p14:creationId xmlns:p14="http://schemas.microsoft.com/office/powerpoint/2010/main" val="75006273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 name="CustomShape 1"/>
          <p:cNvSpPr/>
          <p:nvPr/>
        </p:nvSpPr>
        <p:spPr>
          <a:xfrm>
            <a:off x="629123" y="1052736"/>
            <a:ext cx="10971840" cy="360"/>
          </a:xfrm>
          <a:custGeom>
            <a:avLst/>
            <a:gdLst/>
            <a:ahLst/>
            <a:cxnLst/>
            <a:rect l="l" t="t" r="r" b="b"/>
            <a:pathLst>
              <a:path w="8229600">
                <a:moveTo>
                  <a:pt x="0" y="0"/>
                </a:moveTo>
                <a:lnTo>
                  <a:pt x="8229600" y="0"/>
                </a:lnTo>
              </a:path>
            </a:pathLst>
          </a:custGeom>
          <a:noFill/>
          <a:ln w="9000" cap="rnd">
            <a:solidFill>
              <a:srgbClr val="9FB8CD"/>
            </a:solidFill>
            <a:custDash>
              <a:ds d="500000" sp="100000"/>
            </a:custDash>
            <a:round/>
          </a:ln>
        </p:spPr>
        <p:style>
          <a:lnRef idx="0">
            <a:scrgbClr r="0" g="0" b="0"/>
          </a:lnRef>
          <a:fillRef idx="0">
            <a:scrgbClr r="0" g="0" b="0"/>
          </a:fillRef>
          <a:effectRef idx="0">
            <a:scrgbClr r="0" g="0" b="0"/>
          </a:effectRef>
          <a:fontRef idx="minor"/>
        </p:style>
      </p:sp>
      <p:sp>
        <p:nvSpPr>
          <p:cNvPr id="1365" name="CustomShape 4"/>
          <p:cNvSpPr/>
          <p:nvPr/>
        </p:nvSpPr>
        <p:spPr>
          <a:xfrm>
            <a:off x="733477" y="1412776"/>
            <a:ext cx="10737120" cy="4278960"/>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286560" indent="-273600">
              <a:lnSpc>
                <a:spcPct val="100000"/>
              </a:lnSpc>
              <a:spcBef>
                <a:spcPts val="105"/>
              </a:spcBef>
              <a:buClr>
                <a:srgbClr val="717BA2"/>
              </a:buClr>
              <a:buSzPct val="75000"/>
              <a:buFont typeface="Wingdings" charset="2"/>
              <a:buChar char=""/>
            </a:pPr>
            <a:r>
              <a:rPr lang="en-US" sz="2600" b="0" strike="noStrike" spc="-1" dirty="0">
                <a:solidFill>
                  <a:srgbClr val="000000"/>
                </a:solidFill>
                <a:latin typeface="Arial"/>
                <a:ea typeface="DejaVu Sans"/>
              </a:rPr>
              <a:t>It is a measure of the smallest discernible detail in</a:t>
            </a:r>
            <a:r>
              <a:rPr lang="en-US" sz="2600" b="0" strike="noStrike" spc="-75" dirty="0">
                <a:solidFill>
                  <a:srgbClr val="000000"/>
                </a:solidFill>
                <a:latin typeface="Arial"/>
                <a:ea typeface="DejaVu Sans"/>
              </a:rPr>
              <a:t> </a:t>
            </a:r>
            <a:r>
              <a:rPr lang="en-US" sz="2600" b="0" strike="noStrike" spc="-1" dirty="0">
                <a:solidFill>
                  <a:srgbClr val="000000"/>
                </a:solidFill>
                <a:latin typeface="Arial"/>
                <a:ea typeface="DejaVu Sans"/>
              </a:rPr>
              <a:t>an  image</a:t>
            </a:r>
            <a:endParaRPr lang="en-US" sz="2600" b="0" strike="noStrike" spc="-1" dirty="0">
              <a:latin typeface="Arial"/>
            </a:endParaRPr>
          </a:p>
          <a:p>
            <a:pPr marL="286920" indent="-273600">
              <a:lnSpc>
                <a:spcPct val="100000"/>
              </a:lnSpc>
              <a:spcBef>
                <a:spcPts val="601"/>
              </a:spcBef>
              <a:buClr>
                <a:srgbClr val="717BA2"/>
              </a:buClr>
              <a:buSzPct val="75000"/>
              <a:buFont typeface="Wingdings" charset="2"/>
              <a:buChar char=""/>
            </a:pPr>
            <a:r>
              <a:rPr lang="en-US" sz="2600" b="0" strike="noStrike" spc="-1" dirty="0">
                <a:solidFill>
                  <a:srgbClr val="000000"/>
                </a:solidFill>
                <a:latin typeface="Arial"/>
                <a:ea typeface="DejaVu Sans"/>
              </a:rPr>
              <a:t>Can be stated in </a:t>
            </a:r>
            <a:r>
              <a:rPr lang="en-US" sz="2600" b="0" i="1" strike="noStrike" spc="-1" dirty="0">
                <a:solidFill>
                  <a:srgbClr val="000000"/>
                </a:solidFill>
                <a:latin typeface="Arial"/>
                <a:ea typeface="DejaVu Sans"/>
              </a:rPr>
              <a:t>line pairs per unit distance,</a:t>
            </a:r>
            <a:r>
              <a:rPr lang="en-US" sz="2600" b="0" i="1" strike="noStrike" spc="-26" dirty="0">
                <a:solidFill>
                  <a:srgbClr val="000000"/>
                </a:solidFill>
                <a:latin typeface="Arial"/>
                <a:ea typeface="DejaVu Sans"/>
              </a:rPr>
              <a:t> </a:t>
            </a:r>
            <a:r>
              <a:rPr lang="en-US" sz="2600" b="0" strike="noStrike" spc="-1" dirty="0">
                <a:solidFill>
                  <a:srgbClr val="000000"/>
                </a:solidFill>
                <a:latin typeface="Arial"/>
                <a:ea typeface="DejaVu Sans"/>
              </a:rPr>
              <a:t>and</a:t>
            </a:r>
            <a:endParaRPr lang="en-US" sz="2600" b="0" strike="noStrike" spc="-1" dirty="0">
              <a:latin typeface="Arial"/>
            </a:endParaRPr>
          </a:p>
          <a:p>
            <a:pPr marL="286560">
              <a:lnSpc>
                <a:spcPct val="100000"/>
              </a:lnSpc>
            </a:pPr>
            <a:r>
              <a:rPr lang="en-US" sz="2600" b="0" i="1" strike="noStrike" spc="-1" dirty="0">
                <a:solidFill>
                  <a:srgbClr val="000000"/>
                </a:solidFill>
                <a:latin typeface="Arial"/>
                <a:ea typeface="DejaVu Sans"/>
              </a:rPr>
              <a:t>dots(pixels) per unit</a:t>
            </a:r>
            <a:r>
              <a:rPr lang="en-US" sz="2600" b="0" i="1" strike="noStrike" spc="-41" dirty="0">
                <a:solidFill>
                  <a:srgbClr val="000000"/>
                </a:solidFill>
                <a:latin typeface="Arial"/>
                <a:ea typeface="DejaVu Sans"/>
              </a:rPr>
              <a:t> </a:t>
            </a:r>
            <a:r>
              <a:rPr lang="en-US" sz="2600" b="0" i="1" strike="noStrike" spc="-1" dirty="0">
                <a:solidFill>
                  <a:srgbClr val="000000"/>
                </a:solidFill>
                <a:latin typeface="Arial"/>
                <a:ea typeface="DejaVu Sans"/>
              </a:rPr>
              <a:t>distance</a:t>
            </a:r>
            <a:endParaRPr lang="en-US" sz="2600" b="0" strike="noStrike" spc="-1" dirty="0">
              <a:latin typeface="Arial"/>
            </a:endParaRPr>
          </a:p>
          <a:p>
            <a:pPr marL="286560" indent="-273600">
              <a:lnSpc>
                <a:spcPct val="100000"/>
              </a:lnSpc>
              <a:spcBef>
                <a:spcPts val="601"/>
              </a:spcBef>
              <a:buClr>
                <a:srgbClr val="717BA2"/>
              </a:buClr>
              <a:buSzPct val="75000"/>
              <a:buFont typeface="Arial"/>
              <a:buChar char=""/>
            </a:pPr>
            <a:r>
              <a:rPr lang="en-US" sz="2600" b="0" i="1" strike="noStrike" spc="-1" dirty="0">
                <a:solidFill>
                  <a:srgbClr val="000000"/>
                </a:solidFill>
                <a:latin typeface="Arial"/>
                <a:ea typeface="DejaVu Sans"/>
              </a:rPr>
              <a:t>Dots per unit distance </a:t>
            </a:r>
            <a:r>
              <a:rPr lang="en-US" sz="2600" b="0" strike="noStrike" spc="-1" dirty="0">
                <a:solidFill>
                  <a:srgbClr val="000000"/>
                </a:solidFill>
                <a:latin typeface="Arial"/>
                <a:ea typeface="DejaVu Sans"/>
              </a:rPr>
              <a:t>commonly used in</a:t>
            </a:r>
            <a:r>
              <a:rPr lang="en-US" sz="2600" b="0" strike="noStrike" spc="-66" dirty="0">
                <a:solidFill>
                  <a:srgbClr val="000000"/>
                </a:solidFill>
                <a:latin typeface="Arial"/>
                <a:ea typeface="DejaVu Sans"/>
              </a:rPr>
              <a:t> </a:t>
            </a:r>
            <a:r>
              <a:rPr lang="en-US" sz="2600" b="0" strike="noStrike" spc="-1" dirty="0">
                <a:solidFill>
                  <a:srgbClr val="000000"/>
                </a:solidFill>
                <a:latin typeface="Arial"/>
                <a:ea typeface="DejaVu Sans"/>
              </a:rPr>
              <a:t>printing  and publishing industry (dots per</a:t>
            </a:r>
            <a:r>
              <a:rPr lang="en-US" sz="2600" b="0" strike="noStrike" spc="-35" dirty="0">
                <a:solidFill>
                  <a:srgbClr val="000000"/>
                </a:solidFill>
                <a:latin typeface="Arial"/>
                <a:ea typeface="DejaVu Sans"/>
              </a:rPr>
              <a:t> </a:t>
            </a:r>
            <a:r>
              <a:rPr lang="en-US" sz="2600" b="0" strike="noStrike" spc="-1" dirty="0">
                <a:solidFill>
                  <a:srgbClr val="000000"/>
                </a:solidFill>
                <a:latin typeface="Arial"/>
                <a:ea typeface="DejaVu Sans"/>
              </a:rPr>
              <a:t>inch)</a:t>
            </a:r>
            <a:endParaRPr lang="en-US" sz="2600" b="0" strike="noStrike" spc="-1" dirty="0">
              <a:latin typeface="Arial"/>
            </a:endParaRPr>
          </a:p>
          <a:p>
            <a:pPr marL="286560" indent="-273600">
              <a:lnSpc>
                <a:spcPct val="100000"/>
              </a:lnSpc>
              <a:spcBef>
                <a:spcPts val="604"/>
              </a:spcBef>
              <a:buClr>
                <a:srgbClr val="717BA2"/>
              </a:buClr>
              <a:buSzPct val="75000"/>
              <a:buFont typeface="Arial"/>
              <a:buChar char=""/>
            </a:pPr>
            <a:r>
              <a:rPr lang="en-US" sz="2600" b="0" strike="noStrike" spc="-1" dirty="0">
                <a:solidFill>
                  <a:srgbClr val="000000"/>
                </a:solidFill>
                <a:latin typeface="Arial"/>
                <a:ea typeface="DejaVu Sans"/>
              </a:rPr>
              <a:t>Newspaper are printed with a resolution of 75 dpi,  magazines at 133 dpi, and glossy brochures</a:t>
            </a:r>
            <a:r>
              <a:rPr lang="en-US" sz="2600" b="0" strike="noStrike" spc="-52" dirty="0">
                <a:solidFill>
                  <a:srgbClr val="000000"/>
                </a:solidFill>
                <a:latin typeface="Arial"/>
                <a:ea typeface="DejaVu Sans"/>
              </a:rPr>
              <a:t> </a:t>
            </a:r>
            <a:r>
              <a:rPr lang="en-US" sz="2600" b="0" strike="noStrike" spc="-1" dirty="0" smtClean="0">
                <a:solidFill>
                  <a:srgbClr val="000000"/>
                </a:solidFill>
                <a:latin typeface="Arial"/>
                <a:ea typeface="DejaVu Sans"/>
              </a:rPr>
              <a:t>at 175  </a:t>
            </a:r>
            <a:r>
              <a:rPr lang="en-US" sz="2600" b="0" strike="noStrike" spc="-1" dirty="0">
                <a:solidFill>
                  <a:srgbClr val="000000"/>
                </a:solidFill>
                <a:latin typeface="Arial"/>
                <a:ea typeface="DejaVu Sans"/>
              </a:rPr>
              <a:t>dpi</a:t>
            </a:r>
            <a:endParaRPr lang="en-US" sz="2600" b="0" strike="noStrike" spc="-1" dirty="0">
              <a:latin typeface="Arial"/>
            </a:endParaRPr>
          </a:p>
          <a:p>
            <a:pPr marL="286920" indent="-273600">
              <a:lnSpc>
                <a:spcPct val="100000"/>
              </a:lnSpc>
              <a:spcBef>
                <a:spcPts val="601"/>
              </a:spcBef>
              <a:buClr>
                <a:srgbClr val="717BA2"/>
              </a:buClr>
              <a:buSzPct val="75000"/>
              <a:buFont typeface="Arial"/>
              <a:buChar char=""/>
            </a:pPr>
            <a:r>
              <a:rPr lang="en-US" sz="2600" b="0" strike="noStrike" spc="-1" dirty="0">
                <a:solidFill>
                  <a:srgbClr val="000000"/>
                </a:solidFill>
                <a:latin typeface="Arial"/>
                <a:ea typeface="DejaVu Sans"/>
              </a:rPr>
              <a:t>examples</a:t>
            </a:r>
            <a:endParaRPr lang="en-US" sz="2600" b="0" strike="noStrike" spc="-1" dirty="0">
              <a:latin typeface="Arial"/>
            </a:endParaRPr>
          </a:p>
        </p:txBody>
      </p:sp>
      <p:sp>
        <p:nvSpPr>
          <p:cNvPr id="2" name="Title 1"/>
          <p:cNvSpPr>
            <a:spLocks noGrp="1"/>
          </p:cNvSpPr>
          <p:nvPr>
            <p:ph type="title"/>
          </p:nvPr>
        </p:nvSpPr>
        <p:spPr>
          <a:xfrm>
            <a:off x="609600" y="100440"/>
            <a:ext cx="10972800" cy="880288"/>
          </a:xfrm>
        </p:spPr>
        <p:txBody>
          <a:bodyPr/>
          <a:lstStyle/>
          <a:p>
            <a:r>
              <a:rPr lang="en-US" spc="-1" dirty="0">
                <a:latin typeface="Trebuchet MS" pitchFamily="34" charset="0"/>
                <a:ea typeface="DejaVu Sans"/>
              </a:rPr>
              <a:t>Spatial</a:t>
            </a:r>
            <a:r>
              <a:rPr lang="en-US" spc="-35" dirty="0">
                <a:latin typeface="Trebuchet MS" pitchFamily="34" charset="0"/>
                <a:ea typeface="DejaVu Sans"/>
              </a:rPr>
              <a:t> </a:t>
            </a:r>
            <a:r>
              <a:rPr lang="en-US" spc="-7" dirty="0">
                <a:latin typeface="Trebuchet MS" pitchFamily="34" charset="0"/>
                <a:ea typeface="DejaVu Sans"/>
              </a:rPr>
              <a:t>Resolution</a:t>
            </a:r>
            <a:endParaRPr lang="en-IN" dirty="0"/>
          </a:p>
        </p:txBody>
      </p:sp>
    </p:spTree>
    <p:extLst>
      <p:ext uri="{BB962C8B-B14F-4D97-AF65-F5344CB8AC3E}">
        <p14:creationId xmlns:p14="http://schemas.microsoft.com/office/powerpoint/2010/main" val="427778375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 name="CustomShape 2"/>
          <p:cNvSpPr/>
          <p:nvPr/>
        </p:nvSpPr>
        <p:spPr>
          <a:xfrm>
            <a:off x="457440" y="978794"/>
            <a:ext cx="11223840" cy="4997566"/>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2" name="Title 1"/>
          <p:cNvSpPr>
            <a:spLocks noGrp="1"/>
          </p:cNvSpPr>
          <p:nvPr>
            <p:ph type="title"/>
          </p:nvPr>
        </p:nvSpPr>
        <p:spPr>
          <a:xfrm>
            <a:off x="605760" y="116632"/>
            <a:ext cx="10972800" cy="778098"/>
          </a:xfrm>
        </p:spPr>
        <p:txBody>
          <a:bodyPr/>
          <a:lstStyle/>
          <a:p>
            <a:r>
              <a:rPr lang="en-US" spc="-12" dirty="0">
                <a:latin typeface="Trebuchet MS" pitchFamily="34" charset="0"/>
                <a:ea typeface="DejaVu Sans"/>
              </a:rPr>
              <a:t>Effect </a:t>
            </a:r>
            <a:r>
              <a:rPr lang="en-US" spc="-1" dirty="0">
                <a:latin typeface="Trebuchet MS" pitchFamily="34" charset="0"/>
                <a:ea typeface="DejaVu Sans"/>
              </a:rPr>
              <a:t>of Spatial</a:t>
            </a:r>
            <a:r>
              <a:rPr lang="en-US" spc="-35" dirty="0">
                <a:latin typeface="Trebuchet MS" pitchFamily="34" charset="0"/>
                <a:ea typeface="DejaVu Sans"/>
              </a:rPr>
              <a:t> </a:t>
            </a:r>
            <a:r>
              <a:rPr lang="en-US" spc="-7" dirty="0">
                <a:latin typeface="Trebuchet MS" pitchFamily="34" charset="0"/>
                <a:ea typeface="DejaVu Sans"/>
              </a:rPr>
              <a:t>Resolution</a:t>
            </a:r>
            <a:endParaRPr lang="en-IN" dirty="0"/>
          </a:p>
        </p:txBody>
      </p:sp>
    </p:spTree>
    <p:extLst>
      <p:ext uri="{BB962C8B-B14F-4D97-AF65-F5344CB8AC3E}">
        <p14:creationId xmlns:p14="http://schemas.microsoft.com/office/powerpoint/2010/main" val="287987699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 name="CustomShape 2"/>
          <p:cNvSpPr/>
          <p:nvPr/>
        </p:nvSpPr>
        <p:spPr>
          <a:xfrm>
            <a:off x="1532586" y="735049"/>
            <a:ext cx="9235734" cy="5627114"/>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2" name="Title 1"/>
          <p:cNvSpPr>
            <a:spLocks noGrp="1"/>
          </p:cNvSpPr>
          <p:nvPr>
            <p:ph type="title"/>
          </p:nvPr>
        </p:nvSpPr>
        <p:spPr>
          <a:xfrm>
            <a:off x="608880" y="24867"/>
            <a:ext cx="10972800" cy="813213"/>
          </a:xfrm>
        </p:spPr>
        <p:txBody>
          <a:bodyPr/>
          <a:lstStyle/>
          <a:p>
            <a:r>
              <a:rPr lang="en-US" spc="-12" dirty="0">
                <a:latin typeface="Trebuchet MS" pitchFamily="34" charset="0"/>
                <a:ea typeface="DejaVu Sans"/>
              </a:rPr>
              <a:t>Effect </a:t>
            </a:r>
            <a:r>
              <a:rPr lang="en-US" spc="-1" dirty="0">
                <a:latin typeface="Trebuchet MS" pitchFamily="34" charset="0"/>
                <a:ea typeface="DejaVu Sans"/>
              </a:rPr>
              <a:t>of Spatial</a:t>
            </a:r>
            <a:r>
              <a:rPr lang="en-US" spc="-35" dirty="0">
                <a:latin typeface="Trebuchet MS" pitchFamily="34" charset="0"/>
                <a:ea typeface="DejaVu Sans"/>
              </a:rPr>
              <a:t> </a:t>
            </a:r>
            <a:r>
              <a:rPr lang="en-US" spc="-7" dirty="0">
                <a:latin typeface="Trebuchet MS" pitchFamily="34" charset="0"/>
                <a:ea typeface="DejaVu Sans"/>
              </a:rPr>
              <a:t>Resolution</a:t>
            </a:r>
            <a:endParaRPr lang="en-IN" dirty="0"/>
          </a:p>
        </p:txBody>
      </p:sp>
    </p:spTree>
    <p:extLst>
      <p:ext uri="{BB962C8B-B14F-4D97-AF65-F5344CB8AC3E}">
        <p14:creationId xmlns:p14="http://schemas.microsoft.com/office/powerpoint/2010/main" val="298602280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 name="CustomShape 2"/>
          <p:cNvSpPr/>
          <p:nvPr/>
        </p:nvSpPr>
        <p:spPr>
          <a:xfrm>
            <a:off x="1889850" y="728416"/>
            <a:ext cx="8508960" cy="5303118"/>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1378" name="CustomShape 5"/>
          <p:cNvSpPr/>
          <p:nvPr/>
        </p:nvSpPr>
        <p:spPr>
          <a:xfrm>
            <a:off x="2665216" y="5945603"/>
            <a:ext cx="565296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strike="noStrike" spc="-15" dirty="0">
                <a:solidFill>
                  <a:srgbClr val="000000"/>
                </a:solidFill>
                <a:latin typeface="Arial"/>
                <a:ea typeface="DejaVu Sans"/>
              </a:rPr>
              <a:t>Down </a:t>
            </a:r>
            <a:r>
              <a:rPr lang="en-US" sz="1800" b="0" strike="noStrike" spc="-7" dirty="0">
                <a:solidFill>
                  <a:srgbClr val="000000"/>
                </a:solidFill>
                <a:latin typeface="Arial"/>
                <a:ea typeface="DejaVu Sans"/>
              </a:rPr>
              <a:t>sampling is an irreversible</a:t>
            </a:r>
            <a:r>
              <a:rPr lang="en-US" sz="1800" b="0" strike="noStrike" spc="100" dirty="0">
                <a:solidFill>
                  <a:srgbClr val="000000"/>
                </a:solidFill>
                <a:latin typeface="Arial"/>
                <a:ea typeface="DejaVu Sans"/>
              </a:rPr>
              <a:t> </a:t>
            </a:r>
            <a:r>
              <a:rPr lang="en-US" sz="1800" b="0" strike="noStrike" spc="-7" dirty="0">
                <a:solidFill>
                  <a:srgbClr val="000000"/>
                </a:solidFill>
                <a:latin typeface="Arial"/>
                <a:ea typeface="DejaVu Sans"/>
              </a:rPr>
              <a:t>process.</a:t>
            </a:r>
            <a:endParaRPr lang="en-US" sz="1800" b="0" strike="noStrike" spc="-1" dirty="0">
              <a:latin typeface="Arial"/>
            </a:endParaRPr>
          </a:p>
        </p:txBody>
      </p:sp>
      <p:sp>
        <p:nvSpPr>
          <p:cNvPr id="2" name="Title 1"/>
          <p:cNvSpPr>
            <a:spLocks noGrp="1"/>
          </p:cNvSpPr>
          <p:nvPr>
            <p:ph type="title"/>
          </p:nvPr>
        </p:nvSpPr>
        <p:spPr>
          <a:xfrm>
            <a:off x="608880" y="28636"/>
            <a:ext cx="10972800" cy="657164"/>
          </a:xfrm>
        </p:spPr>
        <p:txBody>
          <a:bodyPr>
            <a:normAutofit/>
          </a:bodyPr>
          <a:lstStyle/>
          <a:p>
            <a:r>
              <a:rPr lang="en-US" sz="3600" spc="-12" dirty="0">
                <a:latin typeface="Trebuchet MS" pitchFamily="34" charset="0"/>
                <a:ea typeface="DejaVu Sans"/>
              </a:rPr>
              <a:t>Effect </a:t>
            </a:r>
            <a:r>
              <a:rPr lang="en-US" sz="3600" spc="-1" dirty="0">
                <a:latin typeface="Trebuchet MS" pitchFamily="34" charset="0"/>
                <a:ea typeface="DejaVu Sans"/>
              </a:rPr>
              <a:t>of </a:t>
            </a:r>
            <a:r>
              <a:rPr lang="en-US" sz="3600" spc="-1" dirty="0" smtClean="0">
                <a:latin typeface="Trebuchet MS" pitchFamily="34" charset="0"/>
                <a:ea typeface="DejaVu Sans"/>
              </a:rPr>
              <a:t>Interpolation on Spatial</a:t>
            </a:r>
            <a:r>
              <a:rPr lang="en-US" sz="3600" spc="-35" dirty="0" smtClean="0">
                <a:latin typeface="Trebuchet MS" pitchFamily="34" charset="0"/>
                <a:ea typeface="DejaVu Sans"/>
              </a:rPr>
              <a:t> </a:t>
            </a:r>
            <a:r>
              <a:rPr lang="en-US" sz="3600" spc="-7" dirty="0">
                <a:latin typeface="Trebuchet MS" pitchFamily="34" charset="0"/>
                <a:ea typeface="DejaVu Sans"/>
              </a:rPr>
              <a:t>Resolution</a:t>
            </a:r>
            <a:endParaRPr lang="en-IN" sz="3600" dirty="0"/>
          </a:p>
        </p:txBody>
      </p:sp>
    </p:spTree>
    <p:extLst>
      <p:ext uri="{BB962C8B-B14F-4D97-AF65-F5344CB8AC3E}">
        <p14:creationId xmlns:p14="http://schemas.microsoft.com/office/powerpoint/2010/main" val="341918906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Trebuchet MS" pitchFamily="34" charset="0"/>
              </a:rPr>
              <a:t>Chapter 2</a:t>
            </a:r>
            <a:endParaRPr lang="en-IN" dirty="0">
              <a:latin typeface="Trebuchet MS" pitchFamily="34" charset="0"/>
            </a:endParaRPr>
          </a:p>
        </p:txBody>
      </p:sp>
      <p:sp>
        <p:nvSpPr>
          <p:cNvPr id="3" name="Subtitle 2"/>
          <p:cNvSpPr>
            <a:spLocks noGrp="1"/>
          </p:cNvSpPr>
          <p:nvPr>
            <p:ph type="subTitle" idx="1"/>
          </p:nvPr>
        </p:nvSpPr>
        <p:spPr/>
        <p:txBody>
          <a:bodyPr/>
          <a:lstStyle/>
          <a:p>
            <a:r>
              <a:rPr lang="en-GB" dirty="0" smtClean="0">
                <a:solidFill>
                  <a:srgbClr val="002060"/>
                </a:solidFill>
                <a:latin typeface="Trebuchet MS" pitchFamily="34" charset="0"/>
              </a:rPr>
              <a:t>Lecture 2: Image Data Handling-I</a:t>
            </a:r>
            <a:endParaRPr lang="en-IN" dirty="0">
              <a:solidFill>
                <a:srgbClr val="002060"/>
              </a:solidFill>
            </a:endParaRPr>
          </a:p>
        </p:txBody>
      </p:sp>
    </p:spTree>
    <p:extLst>
      <p:ext uri="{BB962C8B-B14F-4D97-AF65-F5344CB8AC3E}">
        <p14:creationId xmlns:p14="http://schemas.microsoft.com/office/powerpoint/2010/main" val="1828585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 name="CustomShape 3"/>
          <p:cNvSpPr/>
          <p:nvPr/>
        </p:nvSpPr>
        <p:spPr>
          <a:xfrm>
            <a:off x="947520" y="1516680"/>
            <a:ext cx="9180928" cy="2488384"/>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50760">
              <a:lnSpc>
                <a:spcPct val="100000"/>
              </a:lnSpc>
              <a:spcBef>
                <a:spcPts val="99"/>
              </a:spcBef>
            </a:pPr>
            <a:r>
              <a:rPr lang="en-US" sz="2400" b="1" strike="noStrike" spc="-7" dirty="0">
                <a:solidFill>
                  <a:srgbClr val="002060"/>
                </a:solidFill>
                <a:ea typeface="DejaVu Sans"/>
              </a:rPr>
              <a:t>Image </a:t>
            </a:r>
            <a:r>
              <a:rPr lang="en-US" sz="2400" b="1" strike="noStrike" spc="-1" dirty="0">
                <a:solidFill>
                  <a:srgbClr val="002060"/>
                </a:solidFill>
                <a:ea typeface="DejaVu Sans"/>
              </a:rPr>
              <a:t>quantization</a:t>
            </a:r>
            <a:r>
              <a:rPr lang="en-US" sz="2400" b="0" strike="noStrike" spc="-1" dirty="0">
                <a:solidFill>
                  <a:srgbClr val="002060"/>
                </a:solidFill>
                <a:ea typeface="DejaVu Sans"/>
              </a:rPr>
              <a:t>:</a:t>
            </a:r>
            <a:endParaRPr lang="en-US" sz="2400" b="0" strike="noStrike" spc="-1" dirty="0">
              <a:solidFill>
                <a:srgbClr val="002060"/>
              </a:solidFill>
            </a:endParaRPr>
          </a:p>
          <a:p>
            <a:pPr marL="965160">
              <a:lnSpc>
                <a:spcPct val="100000"/>
              </a:lnSpc>
            </a:pPr>
            <a:r>
              <a:rPr lang="en-US" sz="2400" b="0" strike="noStrike" spc="-7" dirty="0">
                <a:solidFill>
                  <a:srgbClr val="002060"/>
                </a:solidFill>
                <a:ea typeface="DejaVu Sans"/>
              </a:rPr>
              <a:t>discretize continuous </a:t>
            </a:r>
            <a:r>
              <a:rPr lang="en-US" sz="2400" b="0" strike="noStrike" spc="-12" dirty="0">
                <a:solidFill>
                  <a:srgbClr val="002060"/>
                </a:solidFill>
                <a:ea typeface="DejaVu Sans"/>
              </a:rPr>
              <a:t>pixel </a:t>
            </a:r>
            <a:r>
              <a:rPr lang="en-US" sz="2400" b="0" strike="noStrike" spc="-7" dirty="0">
                <a:solidFill>
                  <a:srgbClr val="002060"/>
                </a:solidFill>
                <a:ea typeface="DejaVu Sans"/>
              </a:rPr>
              <a:t>values into discrete</a:t>
            </a:r>
            <a:r>
              <a:rPr lang="en-US" sz="2400" b="0" strike="noStrike" spc="126" dirty="0">
                <a:solidFill>
                  <a:srgbClr val="002060"/>
                </a:solidFill>
                <a:ea typeface="DejaVu Sans"/>
              </a:rPr>
              <a:t> </a:t>
            </a:r>
            <a:r>
              <a:rPr lang="en-US" sz="2400" b="0" strike="noStrike" spc="-7" dirty="0">
                <a:solidFill>
                  <a:srgbClr val="002060"/>
                </a:solidFill>
                <a:ea typeface="DejaVu Sans"/>
              </a:rPr>
              <a:t>numbers</a:t>
            </a:r>
            <a:endParaRPr lang="en-US" sz="2400" b="0" strike="noStrike" spc="-1" dirty="0">
              <a:solidFill>
                <a:srgbClr val="002060"/>
              </a:solidFill>
            </a:endParaRPr>
          </a:p>
          <a:p>
            <a:pPr marL="965160">
              <a:lnSpc>
                <a:spcPct val="100000"/>
              </a:lnSpc>
              <a:spcBef>
                <a:spcPts val="31"/>
              </a:spcBef>
            </a:pPr>
            <a:endParaRPr lang="en-US" sz="2400" b="0" strike="noStrike" spc="-1" dirty="0">
              <a:solidFill>
                <a:srgbClr val="002060"/>
              </a:solidFill>
            </a:endParaRPr>
          </a:p>
          <a:p>
            <a:pPr marL="50760">
              <a:lnSpc>
                <a:spcPct val="100000"/>
              </a:lnSpc>
            </a:pPr>
            <a:r>
              <a:rPr lang="en-US" sz="2400" b="1" strike="noStrike" spc="-1" dirty="0">
                <a:solidFill>
                  <a:srgbClr val="002060"/>
                </a:solidFill>
                <a:ea typeface="DejaVu Sans"/>
              </a:rPr>
              <a:t>Color </a:t>
            </a:r>
            <a:r>
              <a:rPr lang="en-US" sz="2400" b="1" strike="noStrike" spc="-7" dirty="0">
                <a:solidFill>
                  <a:srgbClr val="002060"/>
                </a:solidFill>
                <a:ea typeface="DejaVu Sans"/>
              </a:rPr>
              <a:t>resolution/ </a:t>
            </a:r>
            <a:r>
              <a:rPr lang="en-US" sz="2400" b="1" strike="noStrike" spc="-1" dirty="0">
                <a:solidFill>
                  <a:srgbClr val="002060"/>
                </a:solidFill>
                <a:ea typeface="DejaVu Sans"/>
              </a:rPr>
              <a:t>color depth/</a:t>
            </a:r>
            <a:r>
              <a:rPr lang="en-US" sz="2400" b="1" strike="noStrike" spc="-35" dirty="0">
                <a:solidFill>
                  <a:srgbClr val="002060"/>
                </a:solidFill>
                <a:ea typeface="DejaVu Sans"/>
              </a:rPr>
              <a:t> </a:t>
            </a:r>
            <a:r>
              <a:rPr lang="en-US" sz="2400" b="1" strike="noStrike" spc="-12" dirty="0">
                <a:solidFill>
                  <a:srgbClr val="002060"/>
                </a:solidFill>
                <a:ea typeface="DejaVu Sans"/>
              </a:rPr>
              <a:t>levels</a:t>
            </a:r>
            <a:r>
              <a:rPr lang="en-US" sz="2400" b="0" strike="noStrike" spc="-12" dirty="0">
                <a:solidFill>
                  <a:srgbClr val="002060"/>
                </a:solidFill>
                <a:ea typeface="DejaVu Sans"/>
              </a:rPr>
              <a:t>:</a:t>
            </a:r>
            <a:endParaRPr lang="en-US" sz="2400" b="0" strike="noStrike" spc="-1" dirty="0">
              <a:solidFill>
                <a:srgbClr val="002060"/>
              </a:solidFill>
            </a:endParaRPr>
          </a:p>
          <a:p>
            <a:pPr marL="1105560" indent="-140400">
              <a:lnSpc>
                <a:spcPct val="100000"/>
              </a:lnSpc>
              <a:buClr>
                <a:srgbClr val="000000"/>
              </a:buClr>
              <a:buFont typeface="StarSymbol"/>
              <a:buChar char="-"/>
            </a:pPr>
            <a:r>
              <a:rPr lang="en-US" sz="2400" b="0" strike="noStrike" spc="-7" dirty="0">
                <a:solidFill>
                  <a:srgbClr val="002060"/>
                </a:solidFill>
                <a:ea typeface="DejaVu Sans"/>
              </a:rPr>
              <a:t>No. </a:t>
            </a:r>
            <a:r>
              <a:rPr lang="en-US" sz="2400" b="0" strike="noStrike" spc="-1" dirty="0">
                <a:solidFill>
                  <a:srgbClr val="002060"/>
                </a:solidFill>
                <a:ea typeface="DejaVu Sans"/>
              </a:rPr>
              <a:t>of </a:t>
            </a:r>
            <a:r>
              <a:rPr lang="en-US" sz="2400" b="0" strike="noStrike" spc="-7" dirty="0">
                <a:solidFill>
                  <a:srgbClr val="002060"/>
                </a:solidFill>
                <a:ea typeface="DejaVu Sans"/>
              </a:rPr>
              <a:t>colors or gray levels</a:t>
            </a:r>
            <a:r>
              <a:rPr lang="en-US" sz="2400" b="0" strike="noStrike" spc="15" dirty="0">
                <a:solidFill>
                  <a:srgbClr val="002060"/>
                </a:solidFill>
                <a:ea typeface="DejaVu Sans"/>
              </a:rPr>
              <a:t> </a:t>
            </a:r>
            <a:r>
              <a:rPr lang="en-US" sz="2400" b="0" strike="noStrike" spc="-7" dirty="0">
                <a:solidFill>
                  <a:srgbClr val="002060"/>
                </a:solidFill>
                <a:ea typeface="DejaVu Sans"/>
              </a:rPr>
              <a:t>or</a:t>
            </a:r>
            <a:endParaRPr lang="en-US" sz="2400" b="0" strike="noStrike" spc="-1" dirty="0">
              <a:solidFill>
                <a:srgbClr val="002060"/>
              </a:solidFill>
            </a:endParaRPr>
          </a:p>
          <a:p>
            <a:pPr marL="1105560" indent="-140400">
              <a:lnSpc>
                <a:spcPct val="100000"/>
              </a:lnSpc>
              <a:buClr>
                <a:srgbClr val="000000"/>
              </a:buClr>
              <a:buFont typeface="StarSymbol"/>
              <a:buChar char="-"/>
            </a:pPr>
            <a:r>
              <a:rPr lang="en-US" sz="2400" b="0" strike="noStrike" spc="-7" dirty="0">
                <a:solidFill>
                  <a:srgbClr val="002060"/>
                </a:solidFill>
                <a:ea typeface="DejaVu Sans"/>
              </a:rPr>
              <a:t>No. of bits representing each </a:t>
            </a:r>
            <a:r>
              <a:rPr lang="en-US" sz="2400" b="0" strike="noStrike" spc="-12" dirty="0">
                <a:solidFill>
                  <a:srgbClr val="002060"/>
                </a:solidFill>
                <a:ea typeface="DejaVu Sans"/>
              </a:rPr>
              <a:t>pixel</a:t>
            </a:r>
            <a:r>
              <a:rPr lang="en-US" sz="2400" b="0" strike="noStrike" spc="49" dirty="0">
                <a:solidFill>
                  <a:srgbClr val="002060"/>
                </a:solidFill>
                <a:ea typeface="DejaVu Sans"/>
              </a:rPr>
              <a:t> </a:t>
            </a:r>
            <a:r>
              <a:rPr lang="en-US" sz="2400" b="0" strike="noStrike" spc="-7" dirty="0">
                <a:solidFill>
                  <a:srgbClr val="002060"/>
                </a:solidFill>
                <a:ea typeface="DejaVu Sans"/>
              </a:rPr>
              <a:t>value</a:t>
            </a:r>
            <a:endParaRPr lang="en-US" sz="2400" b="0" strike="noStrike" spc="-1" dirty="0">
              <a:solidFill>
                <a:srgbClr val="002060"/>
              </a:solidFill>
            </a:endParaRPr>
          </a:p>
          <a:p>
            <a:pPr marL="1105560" indent="-140400">
              <a:lnSpc>
                <a:spcPct val="100000"/>
              </a:lnSpc>
              <a:spcBef>
                <a:spcPts val="6"/>
              </a:spcBef>
              <a:buClr>
                <a:srgbClr val="000000"/>
              </a:buClr>
              <a:buFont typeface="StarSymbol"/>
              <a:buChar char="-"/>
            </a:pPr>
            <a:r>
              <a:rPr lang="en-US" sz="2400" b="0" strike="noStrike" spc="-7" dirty="0">
                <a:solidFill>
                  <a:srgbClr val="002060"/>
                </a:solidFill>
                <a:ea typeface="DejaVu Sans"/>
              </a:rPr>
              <a:t>No. </a:t>
            </a:r>
            <a:r>
              <a:rPr lang="en-US" sz="2400" b="0" strike="noStrike" spc="-1" dirty="0">
                <a:solidFill>
                  <a:srgbClr val="002060"/>
                </a:solidFill>
                <a:ea typeface="DejaVu Sans"/>
              </a:rPr>
              <a:t>of </a:t>
            </a:r>
            <a:r>
              <a:rPr lang="en-US" sz="2400" b="0" strike="noStrike" spc="-7" dirty="0">
                <a:solidFill>
                  <a:srgbClr val="002060"/>
                </a:solidFill>
                <a:ea typeface="DejaVu Sans"/>
              </a:rPr>
              <a:t>colors or gray levels </a:t>
            </a:r>
            <a:r>
              <a:rPr lang="en-US" sz="2400" b="0" i="1" strike="noStrike" spc="-7" dirty="0" err="1">
                <a:solidFill>
                  <a:srgbClr val="002060"/>
                </a:solidFill>
                <a:ea typeface="DejaVu Sans"/>
              </a:rPr>
              <a:t>N</a:t>
            </a:r>
            <a:r>
              <a:rPr lang="en-US" sz="2400" b="0" i="1" strike="noStrike" spc="-7" baseline="-20000" dirty="0" err="1">
                <a:solidFill>
                  <a:srgbClr val="002060"/>
                </a:solidFill>
                <a:ea typeface="DejaVu Sans"/>
              </a:rPr>
              <a:t>c</a:t>
            </a:r>
            <a:r>
              <a:rPr lang="en-US" sz="2400" b="0" i="1" strike="noStrike" spc="-7" baseline="-20000" dirty="0">
                <a:solidFill>
                  <a:srgbClr val="002060"/>
                </a:solidFill>
                <a:ea typeface="DejaVu Sans"/>
              </a:rPr>
              <a:t> </a:t>
            </a:r>
            <a:r>
              <a:rPr lang="en-US" sz="2400" b="0" strike="noStrike" spc="-7" dirty="0">
                <a:solidFill>
                  <a:srgbClr val="002060"/>
                </a:solidFill>
                <a:ea typeface="DejaVu Sans"/>
              </a:rPr>
              <a:t>is given</a:t>
            </a:r>
            <a:r>
              <a:rPr lang="en-US" sz="2400" b="0" strike="noStrike" spc="-106" dirty="0">
                <a:solidFill>
                  <a:srgbClr val="002060"/>
                </a:solidFill>
                <a:ea typeface="DejaVu Sans"/>
              </a:rPr>
              <a:t> </a:t>
            </a:r>
            <a:r>
              <a:rPr lang="en-US" sz="2400" b="0" strike="noStrike" spc="-12" dirty="0">
                <a:solidFill>
                  <a:srgbClr val="002060"/>
                </a:solidFill>
                <a:ea typeface="DejaVu Sans"/>
              </a:rPr>
              <a:t>by</a:t>
            </a:r>
            <a:endParaRPr lang="en-US" sz="2400" b="0" strike="noStrike" spc="-1" dirty="0">
              <a:solidFill>
                <a:srgbClr val="002060"/>
              </a:solidFill>
            </a:endParaRPr>
          </a:p>
        </p:txBody>
      </p:sp>
      <p:sp>
        <p:nvSpPr>
          <p:cNvPr id="1382" name="CustomShape 4"/>
          <p:cNvSpPr/>
          <p:nvPr/>
        </p:nvSpPr>
        <p:spPr>
          <a:xfrm>
            <a:off x="4988640" y="4393800"/>
            <a:ext cx="2213760" cy="787320"/>
          </a:xfrm>
          <a:custGeom>
            <a:avLst/>
            <a:gdLst/>
            <a:ahLst/>
            <a:cxnLst/>
            <a:rect l="l" t="t" r="r" b="b"/>
            <a:pathLst>
              <a:path w="1661160" h="788035">
                <a:moveTo>
                  <a:pt x="1661160" y="0"/>
                </a:moveTo>
                <a:lnTo>
                  <a:pt x="0" y="0"/>
                </a:lnTo>
                <a:lnTo>
                  <a:pt x="0" y="787907"/>
                </a:lnTo>
                <a:lnTo>
                  <a:pt x="1661160" y="787907"/>
                </a:lnTo>
                <a:lnTo>
                  <a:pt x="166116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383" name="CustomShape 5"/>
          <p:cNvSpPr/>
          <p:nvPr/>
        </p:nvSpPr>
        <p:spPr>
          <a:xfrm>
            <a:off x="6864960" y="4405680"/>
            <a:ext cx="207360" cy="354240"/>
          </a:xfrm>
          <a:prstGeom prst="rect">
            <a:avLst/>
          </a:prstGeom>
          <a:noFill/>
          <a:ln>
            <a:noFill/>
          </a:ln>
        </p:spPr>
        <p:style>
          <a:lnRef idx="0">
            <a:scrgbClr r="0" g="0" b="0"/>
          </a:lnRef>
          <a:fillRef idx="0">
            <a:scrgbClr r="0" g="0" b="0"/>
          </a:fillRef>
          <a:effectRef idx="0">
            <a:scrgbClr r="0" g="0" b="0"/>
          </a:effectRef>
          <a:fontRef idx="minor"/>
        </p:style>
        <p:txBody>
          <a:bodyPr lIns="0" tIns="11520" rIns="0" bIns="0"/>
          <a:lstStyle/>
          <a:p>
            <a:pPr>
              <a:lnSpc>
                <a:spcPct val="100000"/>
              </a:lnSpc>
              <a:spcBef>
                <a:spcPts val="91"/>
              </a:spcBef>
            </a:pPr>
            <a:r>
              <a:rPr lang="en-US" sz="2250" b="0" i="1" strike="noStrike" spc="-1">
                <a:solidFill>
                  <a:srgbClr val="000000"/>
                </a:solidFill>
                <a:latin typeface="Times New Roman"/>
                <a:ea typeface="DejaVu Sans"/>
              </a:rPr>
              <a:t>b</a:t>
            </a:r>
            <a:endParaRPr lang="en-US" sz="2250" b="0" strike="noStrike" spc="-1">
              <a:latin typeface="Arial"/>
            </a:endParaRPr>
          </a:p>
        </p:txBody>
      </p:sp>
      <p:sp>
        <p:nvSpPr>
          <p:cNvPr id="1384" name="CustomShape 6"/>
          <p:cNvSpPr/>
          <p:nvPr/>
        </p:nvSpPr>
        <p:spPr>
          <a:xfrm>
            <a:off x="5081760" y="4421880"/>
            <a:ext cx="1815840" cy="647280"/>
          </a:xfrm>
          <a:prstGeom prst="rect">
            <a:avLst/>
          </a:prstGeom>
          <a:noFill/>
          <a:ln>
            <a:noFill/>
          </a:ln>
        </p:spPr>
        <p:style>
          <a:lnRef idx="0">
            <a:scrgbClr r="0" g="0" b="0"/>
          </a:lnRef>
          <a:fillRef idx="0">
            <a:scrgbClr r="0" g="0" b="0"/>
          </a:fillRef>
          <a:effectRef idx="0">
            <a:scrgbClr r="0" g="0" b="0"/>
          </a:effectRef>
          <a:fontRef idx="minor"/>
        </p:style>
        <p:txBody>
          <a:bodyPr lIns="0" tIns="17280" rIns="0" bIns="0"/>
          <a:lstStyle/>
          <a:p>
            <a:pPr marL="25560">
              <a:lnSpc>
                <a:spcPct val="100000"/>
              </a:lnSpc>
              <a:spcBef>
                <a:spcPts val="136"/>
              </a:spcBef>
            </a:pPr>
            <a:r>
              <a:rPr lang="en-US" sz="3800" b="0" i="1" strike="noStrike" spc="165">
                <a:solidFill>
                  <a:srgbClr val="000000"/>
                </a:solidFill>
                <a:latin typeface="Times New Roman"/>
                <a:ea typeface="DejaVu Sans"/>
              </a:rPr>
              <a:t>N</a:t>
            </a:r>
            <a:r>
              <a:rPr lang="en-US" sz="3379" b="0" i="1" strike="noStrike" spc="250" baseline="-23000">
                <a:solidFill>
                  <a:srgbClr val="000000"/>
                </a:solidFill>
                <a:latin typeface="Times New Roman"/>
                <a:ea typeface="DejaVu Sans"/>
              </a:rPr>
              <a:t>c</a:t>
            </a:r>
            <a:r>
              <a:rPr lang="en-US" sz="3800" b="0" strike="noStrike" spc="29">
                <a:solidFill>
                  <a:srgbClr val="000000"/>
                </a:solidFill>
                <a:latin typeface="Symbol"/>
                <a:ea typeface="DejaVu Sans"/>
              </a:rPr>
              <a:t></a:t>
            </a:r>
            <a:r>
              <a:rPr lang="en-US" sz="3800" b="0" strike="noStrike" spc="-80">
                <a:solidFill>
                  <a:srgbClr val="000000"/>
                </a:solidFill>
                <a:latin typeface="Times New Roman"/>
                <a:ea typeface="DejaVu Sans"/>
              </a:rPr>
              <a:t> </a:t>
            </a:r>
            <a:r>
              <a:rPr lang="en-US" sz="3800" b="0" strike="noStrike" spc="29">
                <a:solidFill>
                  <a:srgbClr val="000000"/>
                </a:solidFill>
                <a:latin typeface="Times New Roman"/>
                <a:ea typeface="DejaVu Sans"/>
              </a:rPr>
              <a:t>2</a:t>
            </a:r>
            <a:endParaRPr lang="en-US" sz="3800" b="0" strike="noStrike" spc="-1">
              <a:latin typeface="Arial"/>
            </a:endParaRPr>
          </a:p>
        </p:txBody>
      </p:sp>
      <p:sp>
        <p:nvSpPr>
          <p:cNvPr id="1385" name="CustomShape 7"/>
          <p:cNvSpPr/>
          <p:nvPr/>
        </p:nvSpPr>
        <p:spPr>
          <a:xfrm>
            <a:off x="2853600" y="5362200"/>
            <a:ext cx="278544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strike="noStrike" spc="-15" dirty="0">
                <a:solidFill>
                  <a:srgbClr val="C00000"/>
                </a:solidFill>
                <a:latin typeface="Arial"/>
                <a:ea typeface="DejaVu Sans"/>
              </a:rPr>
              <a:t>where </a:t>
            </a:r>
            <a:r>
              <a:rPr lang="en-US" sz="1800" b="0" i="1" strike="noStrike" spc="-7" dirty="0">
                <a:solidFill>
                  <a:srgbClr val="C00000"/>
                </a:solidFill>
                <a:latin typeface="Arial"/>
                <a:ea typeface="DejaVu Sans"/>
              </a:rPr>
              <a:t>b </a:t>
            </a:r>
            <a:r>
              <a:rPr lang="en-US" sz="1800" b="0" strike="noStrike" spc="-1" dirty="0">
                <a:solidFill>
                  <a:srgbClr val="C00000"/>
                </a:solidFill>
                <a:latin typeface="Arial"/>
                <a:ea typeface="DejaVu Sans"/>
              </a:rPr>
              <a:t>= </a:t>
            </a:r>
            <a:r>
              <a:rPr lang="en-US" sz="1800" b="0" strike="noStrike" spc="-7" dirty="0">
                <a:solidFill>
                  <a:srgbClr val="C00000"/>
                </a:solidFill>
                <a:latin typeface="Arial"/>
                <a:ea typeface="DejaVu Sans"/>
              </a:rPr>
              <a:t>no. </a:t>
            </a:r>
            <a:r>
              <a:rPr lang="en-US" sz="1800" b="0" strike="noStrike" spc="-1" dirty="0">
                <a:solidFill>
                  <a:srgbClr val="C00000"/>
                </a:solidFill>
                <a:latin typeface="Arial"/>
                <a:ea typeface="DejaVu Sans"/>
              </a:rPr>
              <a:t>of</a:t>
            </a:r>
            <a:r>
              <a:rPr lang="en-US" sz="1800" b="0" strike="noStrike" spc="21" dirty="0">
                <a:solidFill>
                  <a:srgbClr val="C00000"/>
                </a:solidFill>
                <a:latin typeface="Arial"/>
                <a:ea typeface="DejaVu Sans"/>
              </a:rPr>
              <a:t> </a:t>
            </a:r>
            <a:r>
              <a:rPr lang="en-US" sz="1800" b="0" strike="noStrike" spc="-7" dirty="0">
                <a:solidFill>
                  <a:srgbClr val="C00000"/>
                </a:solidFill>
                <a:latin typeface="Arial"/>
                <a:ea typeface="DejaVu Sans"/>
              </a:rPr>
              <a:t>bits</a:t>
            </a:r>
            <a:endParaRPr lang="en-US" sz="1800" b="0" strike="noStrike" spc="-1" dirty="0">
              <a:solidFill>
                <a:srgbClr val="C00000"/>
              </a:solidFill>
              <a:latin typeface="Arial"/>
            </a:endParaRPr>
          </a:p>
        </p:txBody>
      </p:sp>
      <p:sp>
        <p:nvSpPr>
          <p:cNvPr id="2" name="Title 1"/>
          <p:cNvSpPr>
            <a:spLocks noGrp="1"/>
          </p:cNvSpPr>
          <p:nvPr>
            <p:ph type="title"/>
          </p:nvPr>
        </p:nvSpPr>
        <p:spPr>
          <a:xfrm>
            <a:off x="609600" y="116632"/>
            <a:ext cx="10972800" cy="792088"/>
          </a:xfrm>
        </p:spPr>
        <p:txBody>
          <a:bodyPr>
            <a:normAutofit/>
          </a:bodyPr>
          <a:lstStyle/>
          <a:p>
            <a:r>
              <a:rPr lang="en-US" spc="-7" dirty="0">
                <a:latin typeface="Trebuchet MS" pitchFamily="34" charset="0"/>
                <a:ea typeface="DejaVu Sans"/>
              </a:rPr>
              <a:t>Image</a:t>
            </a:r>
            <a:r>
              <a:rPr lang="en-US" spc="-66" dirty="0">
                <a:latin typeface="Trebuchet MS" pitchFamily="34" charset="0"/>
                <a:ea typeface="DejaVu Sans"/>
              </a:rPr>
              <a:t> </a:t>
            </a:r>
            <a:r>
              <a:rPr lang="en-US" spc="-1" dirty="0" smtClean="0">
                <a:latin typeface="Trebuchet MS" pitchFamily="34" charset="0"/>
                <a:ea typeface="DejaVu Sans"/>
              </a:rPr>
              <a:t>Quantization</a:t>
            </a:r>
            <a:endParaRPr lang="en-IN" dirty="0">
              <a:latin typeface="Trebuchet MS" pitchFamily="34" charset="0"/>
            </a:endParaRPr>
          </a:p>
        </p:txBody>
      </p:sp>
    </p:spTree>
    <p:extLst>
      <p:ext uri="{BB962C8B-B14F-4D97-AF65-F5344CB8AC3E}">
        <p14:creationId xmlns:p14="http://schemas.microsoft.com/office/powerpoint/2010/main" val="357164736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 name="CustomShape 1"/>
          <p:cNvSpPr/>
          <p:nvPr/>
        </p:nvSpPr>
        <p:spPr>
          <a:xfrm>
            <a:off x="609600" y="1143000"/>
            <a:ext cx="10971840" cy="360"/>
          </a:xfrm>
          <a:custGeom>
            <a:avLst/>
            <a:gdLst/>
            <a:ahLst/>
            <a:cxnLst/>
            <a:rect l="l" t="t" r="r" b="b"/>
            <a:pathLst>
              <a:path w="8229600">
                <a:moveTo>
                  <a:pt x="0" y="0"/>
                </a:moveTo>
                <a:lnTo>
                  <a:pt x="8229600" y="0"/>
                </a:lnTo>
              </a:path>
            </a:pathLst>
          </a:custGeom>
          <a:noFill/>
          <a:ln w="9000" cap="rnd">
            <a:solidFill>
              <a:srgbClr val="9FB8CD"/>
            </a:solidFill>
            <a:custDash>
              <a:ds d="500000" sp="100000"/>
            </a:custDash>
            <a:round/>
          </a:ln>
        </p:spPr>
        <p:style>
          <a:lnRef idx="0">
            <a:scrgbClr r="0" g="0" b="0"/>
          </a:lnRef>
          <a:fillRef idx="0">
            <a:scrgbClr r="0" g="0" b="0"/>
          </a:fillRef>
          <a:effectRef idx="0">
            <a:scrgbClr r="0" g="0" b="0"/>
          </a:effectRef>
          <a:fontRef idx="minor"/>
        </p:style>
      </p:sp>
      <p:sp>
        <p:nvSpPr>
          <p:cNvPr id="1406" name="CustomShape 4"/>
          <p:cNvSpPr/>
          <p:nvPr/>
        </p:nvSpPr>
        <p:spPr>
          <a:xfrm>
            <a:off x="714720" y="1243440"/>
            <a:ext cx="10277824" cy="3769736"/>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286560" indent="-273600">
              <a:lnSpc>
                <a:spcPct val="100000"/>
              </a:lnSpc>
              <a:spcBef>
                <a:spcPts val="105"/>
              </a:spcBef>
              <a:buClr>
                <a:srgbClr val="717BA2"/>
              </a:buClr>
              <a:buSzPct val="75000"/>
              <a:buFont typeface="Wingdings" charset="2"/>
              <a:buChar char=""/>
            </a:pPr>
            <a:r>
              <a:rPr lang="en-US" sz="2600" b="0" strike="noStrike" spc="-1" dirty="0">
                <a:solidFill>
                  <a:schemeClr val="tx2"/>
                </a:solidFill>
                <a:latin typeface="Arial"/>
                <a:ea typeface="DejaVu Sans"/>
              </a:rPr>
              <a:t>It refers to the smallest discernible change</a:t>
            </a:r>
            <a:r>
              <a:rPr lang="en-US" sz="2600" b="0" strike="noStrike" spc="-72" dirty="0">
                <a:solidFill>
                  <a:schemeClr val="tx2"/>
                </a:solidFill>
                <a:latin typeface="Arial"/>
                <a:ea typeface="DejaVu Sans"/>
              </a:rPr>
              <a:t> </a:t>
            </a:r>
            <a:r>
              <a:rPr lang="en-US" sz="2600" b="0" strike="noStrike" spc="-1" dirty="0">
                <a:solidFill>
                  <a:schemeClr val="tx2"/>
                </a:solidFill>
                <a:latin typeface="Arial"/>
                <a:ea typeface="DejaVu Sans"/>
              </a:rPr>
              <a:t>in  intensity</a:t>
            </a:r>
            <a:r>
              <a:rPr lang="en-US" sz="2600" b="0" strike="noStrike" spc="-21" dirty="0">
                <a:solidFill>
                  <a:schemeClr val="tx2"/>
                </a:solidFill>
                <a:latin typeface="Arial"/>
                <a:ea typeface="DejaVu Sans"/>
              </a:rPr>
              <a:t> </a:t>
            </a:r>
            <a:r>
              <a:rPr lang="en-US" sz="2600" b="0" strike="noStrike" spc="-1" dirty="0">
                <a:solidFill>
                  <a:schemeClr val="tx2"/>
                </a:solidFill>
                <a:latin typeface="Arial"/>
                <a:ea typeface="DejaVu Sans"/>
              </a:rPr>
              <a:t>level</a:t>
            </a:r>
            <a:endParaRPr lang="en-US" sz="2600" b="0" strike="noStrike" spc="-1" dirty="0">
              <a:solidFill>
                <a:schemeClr val="tx2"/>
              </a:solidFill>
              <a:latin typeface="Arial"/>
            </a:endParaRPr>
          </a:p>
          <a:p>
            <a:pPr marL="286560" indent="-273600">
              <a:lnSpc>
                <a:spcPct val="100000"/>
              </a:lnSpc>
              <a:spcBef>
                <a:spcPts val="601"/>
              </a:spcBef>
              <a:buClr>
                <a:srgbClr val="717BA2"/>
              </a:buClr>
              <a:buSzPct val="75000"/>
              <a:buFont typeface="Wingdings" charset="2"/>
              <a:buChar char=""/>
            </a:pPr>
            <a:r>
              <a:rPr lang="en-US" sz="2600" b="0" strike="noStrike" spc="-1" dirty="0">
                <a:solidFill>
                  <a:schemeClr val="tx2"/>
                </a:solidFill>
                <a:latin typeface="Arial"/>
                <a:ea typeface="DejaVu Sans"/>
              </a:rPr>
              <a:t>Number of intensity levels usually is an</a:t>
            </a:r>
            <a:r>
              <a:rPr lang="en-US" sz="2600" b="0" strike="noStrike" spc="-66" dirty="0">
                <a:solidFill>
                  <a:schemeClr val="tx2"/>
                </a:solidFill>
                <a:latin typeface="Arial"/>
                <a:ea typeface="DejaVu Sans"/>
              </a:rPr>
              <a:t> </a:t>
            </a:r>
            <a:r>
              <a:rPr lang="en-US" sz="2600" b="0" strike="noStrike" spc="-1" dirty="0">
                <a:solidFill>
                  <a:schemeClr val="tx2"/>
                </a:solidFill>
                <a:latin typeface="Arial"/>
                <a:ea typeface="DejaVu Sans"/>
              </a:rPr>
              <a:t>integer  power of</a:t>
            </a:r>
            <a:r>
              <a:rPr lang="en-US" sz="2600" b="0" strike="noStrike" spc="-21" dirty="0">
                <a:solidFill>
                  <a:schemeClr val="tx2"/>
                </a:solidFill>
                <a:latin typeface="Arial"/>
                <a:ea typeface="DejaVu Sans"/>
              </a:rPr>
              <a:t> </a:t>
            </a:r>
            <a:r>
              <a:rPr lang="en-US" sz="2600" b="0" strike="noStrike" spc="-1" dirty="0">
                <a:solidFill>
                  <a:schemeClr val="tx2"/>
                </a:solidFill>
                <a:latin typeface="Arial"/>
                <a:ea typeface="DejaVu Sans"/>
              </a:rPr>
              <a:t>two</a:t>
            </a:r>
            <a:endParaRPr lang="en-US" sz="2600" b="0" strike="noStrike" spc="-1" dirty="0">
              <a:solidFill>
                <a:schemeClr val="tx2"/>
              </a:solidFill>
              <a:latin typeface="Arial"/>
            </a:endParaRPr>
          </a:p>
          <a:p>
            <a:pPr marL="286560" indent="-273600">
              <a:lnSpc>
                <a:spcPct val="100000"/>
              </a:lnSpc>
              <a:spcBef>
                <a:spcPts val="601"/>
              </a:spcBef>
              <a:buClr>
                <a:srgbClr val="717BA2"/>
              </a:buClr>
              <a:buSzPct val="75000"/>
              <a:buFont typeface="Wingdings" charset="2"/>
              <a:buChar char=""/>
            </a:pPr>
            <a:r>
              <a:rPr lang="en-US" sz="2600" b="0" strike="noStrike" spc="-1" dirty="0">
                <a:solidFill>
                  <a:schemeClr val="tx2"/>
                </a:solidFill>
                <a:latin typeface="Arial"/>
                <a:ea typeface="DejaVu Sans"/>
              </a:rPr>
              <a:t>Also refers to </a:t>
            </a:r>
            <a:r>
              <a:rPr lang="en-US" sz="2600" b="0" strike="noStrike" spc="-1" dirty="0" smtClean="0">
                <a:solidFill>
                  <a:schemeClr val="tx2"/>
                </a:solidFill>
                <a:latin typeface="Arial"/>
                <a:ea typeface="DejaVu Sans"/>
              </a:rPr>
              <a:t>number </a:t>
            </a:r>
            <a:r>
              <a:rPr lang="en-US" sz="2600" b="0" strike="noStrike" spc="-1" dirty="0">
                <a:solidFill>
                  <a:schemeClr val="tx2"/>
                </a:solidFill>
                <a:latin typeface="Arial"/>
                <a:ea typeface="DejaVu Sans"/>
              </a:rPr>
              <a:t>of bits used to</a:t>
            </a:r>
            <a:r>
              <a:rPr lang="en-US" sz="2600" b="0" strike="noStrike" spc="-46" dirty="0">
                <a:solidFill>
                  <a:schemeClr val="tx2"/>
                </a:solidFill>
                <a:latin typeface="Arial"/>
                <a:ea typeface="DejaVu Sans"/>
              </a:rPr>
              <a:t> </a:t>
            </a:r>
            <a:r>
              <a:rPr lang="en-US" sz="2600" b="0" strike="noStrike" spc="-1" dirty="0">
                <a:solidFill>
                  <a:schemeClr val="tx2"/>
                </a:solidFill>
                <a:latin typeface="Arial"/>
                <a:ea typeface="DejaVu Sans"/>
              </a:rPr>
              <a:t>quantize  intensity as the intensity</a:t>
            </a:r>
            <a:r>
              <a:rPr lang="en-US" sz="2600" b="0" strike="noStrike" spc="-21" dirty="0">
                <a:solidFill>
                  <a:schemeClr val="tx2"/>
                </a:solidFill>
                <a:latin typeface="Arial"/>
                <a:ea typeface="DejaVu Sans"/>
              </a:rPr>
              <a:t> </a:t>
            </a:r>
            <a:r>
              <a:rPr lang="en-US" sz="2600" b="0" strike="noStrike" spc="-1" dirty="0">
                <a:solidFill>
                  <a:schemeClr val="tx2"/>
                </a:solidFill>
                <a:latin typeface="Arial"/>
                <a:ea typeface="DejaVu Sans"/>
              </a:rPr>
              <a:t>resolution</a:t>
            </a:r>
            <a:endParaRPr lang="en-US" sz="2600" b="0" strike="noStrike" spc="-1" dirty="0">
              <a:solidFill>
                <a:schemeClr val="tx2"/>
              </a:solidFill>
              <a:latin typeface="Arial"/>
            </a:endParaRPr>
          </a:p>
          <a:p>
            <a:pPr marL="286560" indent="-273600">
              <a:lnSpc>
                <a:spcPct val="100000"/>
              </a:lnSpc>
              <a:spcBef>
                <a:spcPts val="604"/>
              </a:spcBef>
              <a:buClr>
                <a:srgbClr val="717BA2"/>
              </a:buClr>
              <a:buSzPct val="75000"/>
              <a:buFont typeface="Wingdings" charset="2"/>
              <a:buChar char=""/>
            </a:pPr>
            <a:r>
              <a:rPr lang="en-US" sz="2600" b="0" strike="noStrike" spc="-1" dirty="0">
                <a:solidFill>
                  <a:schemeClr val="tx2"/>
                </a:solidFill>
                <a:latin typeface="Arial"/>
                <a:ea typeface="DejaVu Sans"/>
              </a:rPr>
              <a:t>Which intensity resolution is good </a:t>
            </a:r>
            <a:r>
              <a:rPr lang="en-US" sz="2600" b="0" strike="noStrike" spc="-7" dirty="0">
                <a:solidFill>
                  <a:schemeClr val="tx2"/>
                </a:solidFill>
                <a:latin typeface="Arial"/>
                <a:ea typeface="DejaVu Sans"/>
              </a:rPr>
              <a:t>for</a:t>
            </a:r>
            <a:r>
              <a:rPr lang="en-US" sz="2600" b="0" strike="noStrike" spc="-46" dirty="0">
                <a:solidFill>
                  <a:schemeClr val="tx2"/>
                </a:solidFill>
                <a:latin typeface="Arial"/>
                <a:ea typeface="DejaVu Sans"/>
              </a:rPr>
              <a:t> </a:t>
            </a:r>
            <a:r>
              <a:rPr lang="en-US" sz="2600" b="0" strike="noStrike" spc="-1" dirty="0">
                <a:solidFill>
                  <a:schemeClr val="tx2"/>
                </a:solidFill>
                <a:latin typeface="Arial"/>
                <a:ea typeface="DejaVu Sans"/>
              </a:rPr>
              <a:t>human  perception 8 bit, 16 bit, or 32</a:t>
            </a:r>
            <a:r>
              <a:rPr lang="en-US" sz="2600" b="0" strike="noStrike" spc="-21" dirty="0">
                <a:solidFill>
                  <a:schemeClr val="tx2"/>
                </a:solidFill>
                <a:latin typeface="Arial"/>
                <a:ea typeface="DejaVu Sans"/>
              </a:rPr>
              <a:t> </a:t>
            </a:r>
            <a:r>
              <a:rPr lang="en-US" sz="2600" b="0" strike="noStrike" spc="-1" dirty="0">
                <a:solidFill>
                  <a:schemeClr val="tx2"/>
                </a:solidFill>
                <a:latin typeface="Arial"/>
                <a:ea typeface="DejaVu Sans"/>
              </a:rPr>
              <a:t>bit</a:t>
            </a:r>
            <a:endParaRPr lang="en-US" sz="2600" b="0" strike="noStrike" spc="-1" dirty="0">
              <a:solidFill>
                <a:schemeClr val="tx2"/>
              </a:solidFill>
              <a:latin typeface="Arial"/>
            </a:endParaRPr>
          </a:p>
        </p:txBody>
      </p:sp>
      <p:sp>
        <p:nvSpPr>
          <p:cNvPr id="2" name="Title 1"/>
          <p:cNvSpPr>
            <a:spLocks noGrp="1"/>
          </p:cNvSpPr>
          <p:nvPr>
            <p:ph type="title"/>
          </p:nvPr>
        </p:nvSpPr>
        <p:spPr>
          <a:xfrm>
            <a:off x="609600" y="132846"/>
            <a:ext cx="10972800" cy="775875"/>
          </a:xfrm>
        </p:spPr>
        <p:txBody>
          <a:bodyPr>
            <a:normAutofit/>
          </a:bodyPr>
          <a:lstStyle/>
          <a:p>
            <a:r>
              <a:rPr lang="en-US" spc="114" dirty="0">
                <a:latin typeface="Trebuchet MS" pitchFamily="34" charset="0"/>
              </a:rPr>
              <a:t>Intensity</a:t>
            </a:r>
            <a:r>
              <a:rPr lang="en-US" spc="165" dirty="0">
                <a:latin typeface="Trebuchet MS" pitchFamily="34" charset="0"/>
              </a:rPr>
              <a:t> </a:t>
            </a:r>
            <a:r>
              <a:rPr lang="en-US" spc="126" dirty="0" smtClean="0">
                <a:latin typeface="Trebuchet MS" pitchFamily="34" charset="0"/>
              </a:rPr>
              <a:t>Resolution</a:t>
            </a:r>
            <a:endParaRPr lang="en-IN" dirty="0"/>
          </a:p>
        </p:txBody>
      </p:sp>
    </p:spTree>
    <p:extLst>
      <p:ext uri="{BB962C8B-B14F-4D97-AF65-F5344CB8AC3E}">
        <p14:creationId xmlns:p14="http://schemas.microsoft.com/office/powerpoint/2010/main" val="106431185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9" name="Group 3"/>
          <p:cNvGrpSpPr/>
          <p:nvPr/>
        </p:nvGrpSpPr>
        <p:grpSpPr>
          <a:xfrm>
            <a:off x="2323680" y="886168"/>
            <a:ext cx="3131040" cy="2348280"/>
            <a:chOff x="1748160" y="1138320"/>
            <a:chExt cx="2348280" cy="2348280"/>
          </a:xfrm>
        </p:grpSpPr>
        <p:sp>
          <p:nvSpPr>
            <p:cNvPr id="1410" name="CustomShape 4"/>
            <p:cNvSpPr/>
            <p:nvPr/>
          </p:nvSpPr>
          <p:spPr>
            <a:xfrm>
              <a:off x="1752480" y="1143000"/>
              <a:ext cx="2338560" cy="233856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1411" name="CustomShape 5"/>
            <p:cNvSpPr/>
            <p:nvPr/>
          </p:nvSpPr>
          <p:spPr>
            <a:xfrm>
              <a:off x="1748160" y="1138320"/>
              <a:ext cx="2348280" cy="2348280"/>
            </a:xfrm>
            <a:custGeom>
              <a:avLst/>
              <a:gdLst/>
              <a:ahLst/>
              <a:cxnLst/>
              <a:rect l="l" t="t" r="r" b="b"/>
              <a:pathLst>
                <a:path w="2348865" h="2348865">
                  <a:moveTo>
                    <a:pt x="0" y="2348484"/>
                  </a:moveTo>
                  <a:lnTo>
                    <a:pt x="2348483" y="2348484"/>
                  </a:lnTo>
                  <a:lnTo>
                    <a:pt x="2348483" y="0"/>
                  </a:lnTo>
                  <a:lnTo>
                    <a:pt x="0" y="0"/>
                  </a:lnTo>
                  <a:lnTo>
                    <a:pt x="0" y="2348484"/>
                  </a:lnTo>
                  <a:close/>
                </a:path>
              </a:pathLst>
            </a:custGeom>
            <a:noFill/>
            <a:ln w="9000">
              <a:solidFill>
                <a:srgbClr val="000000"/>
              </a:solidFill>
              <a:round/>
            </a:ln>
          </p:spPr>
          <p:style>
            <a:lnRef idx="0">
              <a:scrgbClr r="0" g="0" b="0"/>
            </a:lnRef>
            <a:fillRef idx="0">
              <a:scrgbClr r="0" g="0" b="0"/>
            </a:fillRef>
            <a:effectRef idx="0">
              <a:scrgbClr r="0" g="0" b="0"/>
            </a:effectRef>
            <a:fontRef idx="minor"/>
          </p:style>
        </p:sp>
      </p:grpSp>
      <p:grpSp>
        <p:nvGrpSpPr>
          <p:cNvPr id="1412" name="Group 6"/>
          <p:cNvGrpSpPr/>
          <p:nvPr/>
        </p:nvGrpSpPr>
        <p:grpSpPr>
          <a:xfrm>
            <a:off x="6763315" y="891208"/>
            <a:ext cx="3131040" cy="2348280"/>
            <a:chOff x="5100840" y="1138320"/>
            <a:chExt cx="2348280" cy="2348280"/>
          </a:xfrm>
        </p:grpSpPr>
        <p:sp>
          <p:nvSpPr>
            <p:cNvPr id="1413" name="CustomShape 7"/>
            <p:cNvSpPr/>
            <p:nvPr/>
          </p:nvSpPr>
          <p:spPr>
            <a:xfrm>
              <a:off x="5105520" y="1143000"/>
              <a:ext cx="2338560" cy="233856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sp>
          <p:nvSpPr>
            <p:cNvPr id="1414" name="CustomShape 8"/>
            <p:cNvSpPr/>
            <p:nvPr/>
          </p:nvSpPr>
          <p:spPr>
            <a:xfrm>
              <a:off x="5100840" y="1138320"/>
              <a:ext cx="2348280" cy="2348280"/>
            </a:xfrm>
            <a:custGeom>
              <a:avLst/>
              <a:gdLst/>
              <a:ahLst/>
              <a:cxnLst/>
              <a:rect l="l" t="t" r="r" b="b"/>
              <a:pathLst>
                <a:path w="2348865" h="2348865">
                  <a:moveTo>
                    <a:pt x="0" y="2348484"/>
                  </a:moveTo>
                  <a:lnTo>
                    <a:pt x="2348483" y="2348484"/>
                  </a:lnTo>
                  <a:lnTo>
                    <a:pt x="2348483" y="0"/>
                  </a:lnTo>
                  <a:lnTo>
                    <a:pt x="0" y="0"/>
                  </a:lnTo>
                  <a:lnTo>
                    <a:pt x="0" y="2348484"/>
                  </a:lnTo>
                  <a:close/>
                </a:path>
              </a:pathLst>
            </a:custGeom>
            <a:noFill/>
            <a:ln w="9000">
              <a:solidFill>
                <a:srgbClr val="000000"/>
              </a:solidFill>
              <a:round/>
            </a:ln>
          </p:spPr>
          <p:style>
            <a:lnRef idx="0">
              <a:scrgbClr r="0" g="0" b="0"/>
            </a:lnRef>
            <a:fillRef idx="0">
              <a:scrgbClr r="0" g="0" b="0"/>
            </a:fillRef>
            <a:effectRef idx="0">
              <a:scrgbClr r="0" g="0" b="0"/>
            </a:effectRef>
            <a:fontRef idx="minor"/>
          </p:style>
        </p:sp>
      </p:grpSp>
      <p:grpSp>
        <p:nvGrpSpPr>
          <p:cNvPr id="1415" name="Group 9"/>
          <p:cNvGrpSpPr/>
          <p:nvPr/>
        </p:nvGrpSpPr>
        <p:grpSpPr>
          <a:xfrm>
            <a:off x="2330880" y="3726974"/>
            <a:ext cx="3131040" cy="2348280"/>
            <a:chOff x="1748160" y="3881520"/>
            <a:chExt cx="2348280" cy="2348280"/>
          </a:xfrm>
        </p:grpSpPr>
        <p:sp>
          <p:nvSpPr>
            <p:cNvPr id="1416" name="CustomShape 10"/>
            <p:cNvSpPr/>
            <p:nvPr/>
          </p:nvSpPr>
          <p:spPr>
            <a:xfrm>
              <a:off x="1752480" y="3886200"/>
              <a:ext cx="2338560" cy="2338560"/>
            </a:xfrm>
            <a:prstGeom prst="rect">
              <a:avLst/>
            </a:prstGeom>
            <a:blipFill rotWithShape="0">
              <a:blip r:embed="rId4"/>
              <a:stretch>
                <a:fillRect/>
              </a:stretch>
            </a:blipFill>
            <a:ln>
              <a:noFill/>
            </a:ln>
          </p:spPr>
          <p:style>
            <a:lnRef idx="0">
              <a:scrgbClr r="0" g="0" b="0"/>
            </a:lnRef>
            <a:fillRef idx="0">
              <a:scrgbClr r="0" g="0" b="0"/>
            </a:fillRef>
            <a:effectRef idx="0">
              <a:scrgbClr r="0" g="0" b="0"/>
            </a:effectRef>
            <a:fontRef idx="minor"/>
          </p:style>
        </p:sp>
        <p:sp>
          <p:nvSpPr>
            <p:cNvPr id="1417" name="CustomShape 11"/>
            <p:cNvSpPr/>
            <p:nvPr/>
          </p:nvSpPr>
          <p:spPr>
            <a:xfrm>
              <a:off x="1748160" y="3881520"/>
              <a:ext cx="2348280" cy="2348280"/>
            </a:xfrm>
            <a:custGeom>
              <a:avLst/>
              <a:gdLst/>
              <a:ahLst/>
              <a:cxnLst/>
              <a:rect l="l" t="t" r="r" b="b"/>
              <a:pathLst>
                <a:path w="2348865" h="2348865">
                  <a:moveTo>
                    <a:pt x="0" y="2348484"/>
                  </a:moveTo>
                  <a:lnTo>
                    <a:pt x="2348483" y="2348484"/>
                  </a:lnTo>
                  <a:lnTo>
                    <a:pt x="2348483" y="0"/>
                  </a:lnTo>
                  <a:lnTo>
                    <a:pt x="0" y="0"/>
                  </a:lnTo>
                  <a:lnTo>
                    <a:pt x="0" y="2348484"/>
                  </a:lnTo>
                  <a:close/>
                </a:path>
              </a:pathLst>
            </a:custGeom>
            <a:noFill/>
            <a:ln w="9000">
              <a:solidFill>
                <a:srgbClr val="000000"/>
              </a:solidFill>
              <a:round/>
            </a:ln>
          </p:spPr>
          <p:style>
            <a:lnRef idx="0">
              <a:scrgbClr r="0" g="0" b="0"/>
            </a:lnRef>
            <a:fillRef idx="0">
              <a:scrgbClr r="0" g="0" b="0"/>
            </a:fillRef>
            <a:effectRef idx="0">
              <a:scrgbClr r="0" g="0" b="0"/>
            </a:effectRef>
            <a:fontRef idx="minor"/>
          </p:style>
        </p:sp>
      </p:grpSp>
      <p:grpSp>
        <p:nvGrpSpPr>
          <p:cNvPr id="1418" name="Group 12"/>
          <p:cNvGrpSpPr/>
          <p:nvPr/>
        </p:nvGrpSpPr>
        <p:grpSpPr>
          <a:xfrm>
            <a:off x="6801120" y="3721934"/>
            <a:ext cx="3131040" cy="2348280"/>
            <a:chOff x="5100840" y="3881520"/>
            <a:chExt cx="2348280" cy="2348280"/>
          </a:xfrm>
        </p:grpSpPr>
        <p:sp>
          <p:nvSpPr>
            <p:cNvPr id="1419" name="CustomShape 13"/>
            <p:cNvSpPr/>
            <p:nvPr/>
          </p:nvSpPr>
          <p:spPr>
            <a:xfrm>
              <a:off x="5105520" y="3914640"/>
              <a:ext cx="1843560" cy="2310120"/>
            </a:xfrm>
            <a:prstGeom prst="rect">
              <a:avLst/>
            </a:prstGeom>
            <a:blipFill rotWithShape="0">
              <a:blip r:embed="rId5"/>
              <a:stretch>
                <a:fillRect/>
              </a:stretch>
            </a:blipFill>
            <a:ln>
              <a:noFill/>
            </a:ln>
          </p:spPr>
          <p:style>
            <a:lnRef idx="0">
              <a:scrgbClr r="0" g="0" b="0"/>
            </a:lnRef>
            <a:fillRef idx="0">
              <a:scrgbClr r="0" g="0" b="0"/>
            </a:fillRef>
            <a:effectRef idx="0">
              <a:scrgbClr r="0" g="0" b="0"/>
            </a:effectRef>
            <a:fontRef idx="minor"/>
          </p:style>
        </p:sp>
        <p:sp>
          <p:nvSpPr>
            <p:cNvPr id="1420" name="CustomShape 14"/>
            <p:cNvSpPr/>
            <p:nvPr/>
          </p:nvSpPr>
          <p:spPr>
            <a:xfrm>
              <a:off x="5100840" y="3881520"/>
              <a:ext cx="2348280" cy="2348280"/>
            </a:xfrm>
            <a:custGeom>
              <a:avLst/>
              <a:gdLst/>
              <a:ahLst/>
              <a:cxnLst/>
              <a:rect l="l" t="t" r="r" b="b"/>
              <a:pathLst>
                <a:path w="2348865" h="2348865">
                  <a:moveTo>
                    <a:pt x="0" y="2348484"/>
                  </a:moveTo>
                  <a:lnTo>
                    <a:pt x="2348483" y="2348484"/>
                  </a:lnTo>
                  <a:lnTo>
                    <a:pt x="2348483" y="0"/>
                  </a:lnTo>
                  <a:lnTo>
                    <a:pt x="0" y="0"/>
                  </a:lnTo>
                  <a:lnTo>
                    <a:pt x="0" y="2348484"/>
                  </a:lnTo>
                  <a:close/>
                </a:path>
              </a:pathLst>
            </a:custGeom>
            <a:noFill/>
            <a:ln w="9000">
              <a:solidFill>
                <a:srgbClr val="000000"/>
              </a:solidFill>
              <a:round/>
            </a:ln>
          </p:spPr>
          <p:style>
            <a:lnRef idx="0">
              <a:scrgbClr r="0" g="0" b="0"/>
            </a:lnRef>
            <a:fillRef idx="0">
              <a:scrgbClr r="0" g="0" b="0"/>
            </a:fillRef>
            <a:effectRef idx="0">
              <a:scrgbClr r="0" g="0" b="0"/>
            </a:effectRef>
            <a:fontRef idx="minor"/>
          </p:style>
        </p:sp>
      </p:grpSp>
      <p:sp>
        <p:nvSpPr>
          <p:cNvPr id="1421" name="CustomShape 15"/>
          <p:cNvSpPr/>
          <p:nvPr/>
        </p:nvSpPr>
        <p:spPr>
          <a:xfrm>
            <a:off x="765120" y="1906228"/>
            <a:ext cx="1558560" cy="318240"/>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12600">
              <a:lnSpc>
                <a:spcPct val="100000"/>
              </a:lnSpc>
              <a:spcBef>
                <a:spcPts val="105"/>
              </a:spcBef>
            </a:pPr>
            <a:r>
              <a:rPr lang="en-US" sz="2000" b="0" strike="noStrike" spc="-1" dirty="0">
                <a:solidFill>
                  <a:srgbClr val="000000"/>
                </a:solidFill>
                <a:latin typeface="Arial"/>
                <a:ea typeface="DejaVu Sans"/>
              </a:rPr>
              <a:t>256</a:t>
            </a:r>
            <a:r>
              <a:rPr lang="en-US" sz="2000" b="0" strike="noStrike" spc="-92" dirty="0">
                <a:solidFill>
                  <a:srgbClr val="000000"/>
                </a:solidFill>
                <a:latin typeface="Arial"/>
                <a:ea typeface="DejaVu Sans"/>
              </a:rPr>
              <a:t> </a:t>
            </a:r>
            <a:r>
              <a:rPr lang="en-US" sz="2000" b="0" strike="noStrike" spc="-1" dirty="0">
                <a:solidFill>
                  <a:srgbClr val="000000"/>
                </a:solidFill>
                <a:latin typeface="Arial"/>
                <a:ea typeface="DejaVu Sans"/>
              </a:rPr>
              <a:t>levels</a:t>
            </a:r>
            <a:endParaRPr lang="en-US" sz="2000" b="0" strike="noStrike" spc="-1" dirty="0">
              <a:latin typeface="Arial"/>
            </a:endParaRPr>
          </a:p>
        </p:txBody>
      </p:sp>
      <p:sp>
        <p:nvSpPr>
          <p:cNvPr id="1422" name="CustomShape 16"/>
          <p:cNvSpPr/>
          <p:nvPr/>
        </p:nvSpPr>
        <p:spPr>
          <a:xfrm>
            <a:off x="953760" y="4910114"/>
            <a:ext cx="1369920" cy="294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2600">
              <a:lnSpc>
                <a:spcPts val="2316"/>
              </a:lnSpc>
            </a:pPr>
            <a:r>
              <a:rPr lang="en-US" sz="2000" b="0" strike="noStrike" spc="-1" dirty="0">
                <a:solidFill>
                  <a:srgbClr val="000000"/>
                </a:solidFill>
                <a:latin typeface="Arial"/>
                <a:ea typeface="DejaVu Sans"/>
              </a:rPr>
              <a:t>64</a:t>
            </a:r>
            <a:r>
              <a:rPr lang="en-US" sz="2000" b="0" strike="noStrike" spc="-92" dirty="0">
                <a:solidFill>
                  <a:srgbClr val="000000"/>
                </a:solidFill>
                <a:latin typeface="Arial"/>
                <a:ea typeface="DejaVu Sans"/>
              </a:rPr>
              <a:t> </a:t>
            </a:r>
            <a:r>
              <a:rPr lang="en-US" sz="2000" b="0" strike="noStrike" spc="-1" dirty="0">
                <a:solidFill>
                  <a:srgbClr val="000000"/>
                </a:solidFill>
                <a:latin typeface="Arial"/>
                <a:ea typeface="DejaVu Sans"/>
              </a:rPr>
              <a:t>levels</a:t>
            </a:r>
            <a:endParaRPr lang="en-US" sz="2000" b="0" strike="noStrike" spc="-1" dirty="0">
              <a:latin typeface="Arial"/>
            </a:endParaRPr>
          </a:p>
        </p:txBody>
      </p:sp>
      <p:sp>
        <p:nvSpPr>
          <p:cNvPr id="1423" name="CustomShape 17"/>
          <p:cNvSpPr/>
          <p:nvPr/>
        </p:nvSpPr>
        <p:spPr>
          <a:xfrm>
            <a:off x="10128666" y="4901114"/>
            <a:ext cx="1369920" cy="294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2600">
              <a:lnSpc>
                <a:spcPts val="2316"/>
              </a:lnSpc>
            </a:pPr>
            <a:r>
              <a:rPr lang="en-US" sz="2000" b="0" strike="noStrike" spc="-1" dirty="0">
                <a:solidFill>
                  <a:srgbClr val="000000"/>
                </a:solidFill>
                <a:latin typeface="Arial"/>
                <a:ea typeface="DejaVu Sans"/>
              </a:rPr>
              <a:t>32</a:t>
            </a:r>
            <a:r>
              <a:rPr lang="en-US" sz="2000" b="0" strike="noStrike" spc="-92" dirty="0">
                <a:solidFill>
                  <a:srgbClr val="000000"/>
                </a:solidFill>
                <a:latin typeface="Arial"/>
                <a:ea typeface="DejaVu Sans"/>
              </a:rPr>
              <a:t> </a:t>
            </a:r>
            <a:r>
              <a:rPr lang="en-US" sz="2000" b="0" strike="noStrike" spc="-1" dirty="0">
                <a:solidFill>
                  <a:srgbClr val="000000"/>
                </a:solidFill>
                <a:latin typeface="Arial"/>
                <a:ea typeface="DejaVu Sans"/>
              </a:rPr>
              <a:t>levels</a:t>
            </a:r>
            <a:endParaRPr lang="en-US" sz="2000" b="0" strike="noStrike" spc="-1" dirty="0">
              <a:latin typeface="Arial"/>
            </a:endParaRPr>
          </a:p>
        </p:txBody>
      </p:sp>
      <p:sp>
        <p:nvSpPr>
          <p:cNvPr id="1424" name="CustomShape 18"/>
          <p:cNvSpPr/>
          <p:nvPr/>
        </p:nvSpPr>
        <p:spPr>
          <a:xfrm>
            <a:off x="9887635" y="2060128"/>
            <a:ext cx="1558560" cy="318240"/>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12600">
              <a:lnSpc>
                <a:spcPct val="100000"/>
              </a:lnSpc>
              <a:spcBef>
                <a:spcPts val="105"/>
              </a:spcBef>
            </a:pPr>
            <a:r>
              <a:rPr lang="en-US" sz="2000" b="0" strike="noStrike" spc="-1" dirty="0">
                <a:solidFill>
                  <a:srgbClr val="000000"/>
                </a:solidFill>
                <a:latin typeface="Arial"/>
                <a:ea typeface="DejaVu Sans"/>
              </a:rPr>
              <a:t>128</a:t>
            </a:r>
            <a:r>
              <a:rPr lang="en-US" sz="2000" b="0" strike="noStrike" spc="-92" dirty="0">
                <a:solidFill>
                  <a:srgbClr val="000000"/>
                </a:solidFill>
                <a:latin typeface="Arial"/>
                <a:ea typeface="DejaVu Sans"/>
              </a:rPr>
              <a:t> </a:t>
            </a:r>
            <a:r>
              <a:rPr lang="en-US" sz="2000" b="0" strike="noStrike" spc="-1" dirty="0">
                <a:solidFill>
                  <a:srgbClr val="000000"/>
                </a:solidFill>
                <a:latin typeface="Arial"/>
                <a:ea typeface="DejaVu Sans"/>
              </a:rPr>
              <a:t>levels</a:t>
            </a:r>
            <a:endParaRPr lang="en-US" sz="2000" b="0" strike="noStrike" spc="-1" dirty="0">
              <a:latin typeface="Arial"/>
            </a:endParaRPr>
          </a:p>
        </p:txBody>
      </p:sp>
      <p:sp>
        <p:nvSpPr>
          <p:cNvPr id="2" name="Title 1"/>
          <p:cNvSpPr>
            <a:spLocks noGrp="1"/>
          </p:cNvSpPr>
          <p:nvPr>
            <p:ph type="title"/>
          </p:nvPr>
        </p:nvSpPr>
        <p:spPr>
          <a:xfrm>
            <a:off x="0" y="0"/>
            <a:ext cx="12192000" cy="1138320"/>
          </a:xfrm>
        </p:spPr>
        <p:txBody>
          <a:bodyPr>
            <a:normAutofit fontScale="90000"/>
          </a:bodyPr>
          <a:lstStyle/>
          <a:p>
            <a:r>
              <a:rPr lang="en-US" spc="-12" dirty="0">
                <a:latin typeface="Trebuchet MS" pitchFamily="34" charset="0"/>
              </a:rPr>
              <a:t>Effect </a:t>
            </a:r>
            <a:r>
              <a:rPr lang="en-US" spc="-1" dirty="0">
                <a:latin typeface="Trebuchet MS" pitchFamily="34" charset="0"/>
              </a:rPr>
              <a:t>of Quantization </a:t>
            </a:r>
            <a:r>
              <a:rPr lang="en-US" spc="-7" dirty="0">
                <a:latin typeface="Trebuchet MS" pitchFamily="34" charset="0"/>
              </a:rPr>
              <a:t>Levels </a:t>
            </a:r>
            <a:r>
              <a:rPr lang="en-US" spc="-1" dirty="0">
                <a:latin typeface="Trebuchet MS" pitchFamily="34" charset="0"/>
              </a:rPr>
              <a:t>or Intensity</a:t>
            </a:r>
            <a:r>
              <a:rPr lang="en-US" spc="-21" dirty="0">
                <a:latin typeface="Trebuchet MS" pitchFamily="34" charset="0"/>
              </a:rPr>
              <a:t> </a:t>
            </a:r>
            <a:r>
              <a:rPr lang="en-US" spc="-7" dirty="0">
                <a:latin typeface="Trebuchet MS" pitchFamily="34" charset="0"/>
              </a:rPr>
              <a:t>R</a:t>
            </a:r>
            <a:r>
              <a:rPr lang="en-US" spc="-7" dirty="0" smtClean="0">
                <a:latin typeface="Trebuchet MS" pitchFamily="34" charset="0"/>
              </a:rPr>
              <a:t>esolution</a:t>
            </a:r>
            <a:endParaRPr lang="en-IN" dirty="0"/>
          </a:p>
        </p:txBody>
      </p:sp>
    </p:spTree>
    <p:extLst>
      <p:ext uri="{BB962C8B-B14F-4D97-AF65-F5344CB8AC3E}">
        <p14:creationId xmlns:p14="http://schemas.microsoft.com/office/powerpoint/2010/main" val="304298862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7" name="Group 3"/>
          <p:cNvGrpSpPr/>
          <p:nvPr/>
        </p:nvGrpSpPr>
        <p:grpSpPr>
          <a:xfrm>
            <a:off x="2323680" y="979200"/>
            <a:ext cx="3131040" cy="2348280"/>
            <a:chOff x="1748160" y="1138320"/>
            <a:chExt cx="2348280" cy="2348280"/>
          </a:xfrm>
        </p:grpSpPr>
        <p:sp>
          <p:nvSpPr>
            <p:cNvPr id="1428" name="CustomShape 4"/>
            <p:cNvSpPr/>
            <p:nvPr/>
          </p:nvSpPr>
          <p:spPr>
            <a:xfrm>
              <a:off x="1752480" y="1143000"/>
              <a:ext cx="2338560" cy="233856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1429" name="CustomShape 5"/>
            <p:cNvSpPr/>
            <p:nvPr/>
          </p:nvSpPr>
          <p:spPr>
            <a:xfrm>
              <a:off x="1748160" y="1138320"/>
              <a:ext cx="2348280" cy="2348280"/>
            </a:xfrm>
            <a:custGeom>
              <a:avLst/>
              <a:gdLst/>
              <a:ahLst/>
              <a:cxnLst/>
              <a:rect l="l" t="t" r="r" b="b"/>
              <a:pathLst>
                <a:path w="2348865" h="2348865">
                  <a:moveTo>
                    <a:pt x="0" y="2348484"/>
                  </a:moveTo>
                  <a:lnTo>
                    <a:pt x="2348483" y="2348484"/>
                  </a:lnTo>
                  <a:lnTo>
                    <a:pt x="2348483" y="0"/>
                  </a:lnTo>
                  <a:lnTo>
                    <a:pt x="0" y="0"/>
                  </a:lnTo>
                  <a:lnTo>
                    <a:pt x="0" y="2348484"/>
                  </a:lnTo>
                  <a:close/>
                </a:path>
              </a:pathLst>
            </a:custGeom>
            <a:noFill/>
            <a:ln w="9000">
              <a:solidFill>
                <a:srgbClr val="000000"/>
              </a:solidFill>
              <a:round/>
            </a:ln>
          </p:spPr>
          <p:style>
            <a:lnRef idx="0">
              <a:scrgbClr r="0" g="0" b="0"/>
            </a:lnRef>
            <a:fillRef idx="0">
              <a:scrgbClr r="0" g="0" b="0"/>
            </a:fillRef>
            <a:effectRef idx="0">
              <a:scrgbClr r="0" g="0" b="0"/>
            </a:effectRef>
            <a:fontRef idx="minor"/>
          </p:style>
        </p:sp>
      </p:grpSp>
      <p:grpSp>
        <p:nvGrpSpPr>
          <p:cNvPr id="1430" name="Group 6"/>
          <p:cNvGrpSpPr/>
          <p:nvPr/>
        </p:nvGrpSpPr>
        <p:grpSpPr>
          <a:xfrm>
            <a:off x="6705600" y="983880"/>
            <a:ext cx="3131040" cy="2348280"/>
            <a:chOff x="5024520" y="1138320"/>
            <a:chExt cx="2348280" cy="2348280"/>
          </a:xfrm>
        </p:grpSpPr>
        <p:sp>
          <p:nvSpPr>
            <p:cNvPr id="1431" name="CustomShape 7"/>
            <p:cNvSpPr/>
            <p:nvPr/>
          </p:nvSpPr>
          <p:spPr>
            <a:xfrm>
              <a:off x="5029200" y="1143000"/>
              <a:ext cx="2338560" cy="233856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sp>
          <p:nvSpPr>
            <p:cNvPr id="1432" name="CustomShape 8"/>
            <p:cNvSpPr/>
            <p:nvPr/>
          </p:nvSpPr>
          <p:spPr>
            <a:xfrm>
              <a:off x="5024520" y="1138320"/>
              <a:ext cx="2348280" cy="2348280"/>
            </a:xfrm>
            <a:custGeom>
              <a:avLst/>
              <a:gdLst/>
              <a:ahLst/>
              <a:cxnLst/>
              <a:rect l="l" t="t" r="r" b="b"/>
              <a:pathLst>
                <a:path w="2348865" h="2348865">
                  <a:moveTo>
                    <a:pt x="0" y="2348484"/>
                  </a:moveTo>
                  <a:lnTo>
                    <a:pt x="2348483" y="2348484"/>
                  </a:lnTo>
                  <a:lnTo>
                    <a:pt x="2348483" y="0"/>
                  </a:lnTo>
                  <a:lnTo>
                    <a:pt x="0" y="0"/>
                  </a:lnTo>
                  <a:lnTo>
                    <a:pt x="0" y="2348484"/>
                  </a:lnTo>
                  <a:close/>
                </a:path>
              </a:pathLst>
            </a:custGeom>
            <a:noFill/>
            <a:ln w="9000">
              <a:solidFill>
                <a:srgbClr val="000000"/>
              </a:solidFill>
              <a:round/>
            </a:ln>
          </p:spPr>
          <p:style>
            <a:lnRef idx="0">
              <a:scrgbClr r="0" g="0" b="0"/>
            </a:lnRef>
            <a:fillRef idx="0">
              <a:scrgbClr r="0" g="0" b="0"/>
            </a:fillRef>
            <a:effectRef idx="0">
              <a:scrgbClr r="0" g="0" b="0"/>
            </a:effectRef>
            <a:fontRef idx="minor"/>
          </p:style>
        </p:sp>
      </p:grpSp>
      <p:grpSp>
        <p:nvGrpSpPr>
          <p:cNvPr id="1433" name="Group 9"/>
          <p:cNvGrpSpPr/>
          <p:nvPr/>
        </p:nvGrpSpPr>
        <p:grpSpPr>
          <a:xfrm>
            <a:off x="2316480" y="3725820"/>
            <a:ext cx="3131040" cy="2348280"/>
            <a:chOff x="1748160" y="3881520"/>
            <a:chExt cx="2348280" cy="2348280"/>
          </a:xfrm>
        </p:grpSpPr>
        <p:sp>
          <p:nvSpPr>
            <p:cNvPr id="1434" name="CustomShape 10"/>
            <p:cNvSpPr/>
            <p:nvPr/>
          </p:nvSpPr>
          <p:spPr>
            <a:xfrm>
              <a:off x="1752480" y="3914640"/>
              <a:ext cx="1843560" cy="2310120"/>
            </a:xfrm>
            <a:prstGeom prst="rect">
              <a:avLst/>
            </a:prstGeom>
            <a:blipFill rotWithShape="0">
              <a:blip r:embed="rId4"/>
              <a:stretch>
                <a:fillRect/>
              </a:stretch>
            </a:blipFill>
            <a:ln>
              <a:noFill/>
            </a:ln>
          </p:spPr>
          <p:style>
            <a:lnRef idx="0">
              <a:scrgbClr r="0" g="0" b="0"/>
            </a:lnRef>
            <a:fillRef idx="0">
              <a:scrgbClr r="0" g="0" b="0"/>
            </a:fillRef>
            <a:effectRef idx="0">
              <a:scrgbClr r="0" g="0" b="0"/>
            </a:effectRef>
            <a:fontRef idx="minor"/>
          </p:style>
        </p:sp>
        <p:sp>
          <p:nvSpPr>
            <p:cNvPr id="1435" name="CustomShape 11"/>
            <p:cNvSpPr/>
            <p:nvPr/>
          </p:nvSpPr>
          <p:spPr>
            <a:xfrm>
              <a:off x="1748160" y="3881520"/>
              <a:ext cx="2348280" cy="2348280"/>
            </a:xfrm>
            <a:custGeom>
              <a:avLst/>
              <a:gdLst/>
              <a:ahLst/>
              <a:cxnLst/>
              <a:rect l="l" t="t" r="r" b="b"/>
              <a:pathLst>
                <a:path w="2348865" h="2348865">
                  <a:moveTo>
                    <a:pt x="0" y="2348484"/>
                  </a:moveTo>
                  <a:lnTo>
                    <a:pt x="2348483" y="2348484"/>
                  </a:lnTo>
                  <a:lnTo>
                    <a:pt x="2348483" y="0"/>
                  </a:lnTo>
                  <a:lnTo>
                    <a:pt x="0" y="0"/>
                  </a:lnTo>
                  <a:lnTo>
                    <a:pt x="0" y="2348484"/>
                  </a:lnTo>
                  <a:close/>
                </a:path>
              </a:pathLst>
            </a:custGeom>
            <a:noFill/>
            <a:ln w="9000">
              <a:solidFill>
                <a:srgbClr val="000000"/>
              </a:solidFill>
              <a:round/>
            </a:ln>
          </p:spPr>
          <p:style>
            <a:lnRef idx="0">
              <a:scrgbClr r="0" g="0" b="0"/>
            </a:lnRef>
            <a:fillRef idx="0">
              <a:scrgbClr r="0" g="0" b="0"/>
            </a:fillRef>
            <a:effectRef idx="0">
              <a:scrgbClr r="0" g="0" b="0"/>
            </a:effectRef>
            <a:fontRef idx="minor"/>
          </p:style>
        </p:sp>
      </p:grpSp>
      <p:grpSp>
        <p:nvGrpSpPr>
          <p:cNvPr id="1436" name="Group 12"/>
          <p:cNvGrpSpPr/>
          <p:nvPr/>
        </p:nvGrpSpPr>
        <p:grpSpPr>
          <a:xfrm>
            <a:off x="6699360" y="3758940"/>
            <a:ext cx="3131040" cy="2348280"/>
            <a:chOff x="5024520" y="3881520"/>
            <a:chExt cx="2348280" cy="2348280"/>
          </a:xfrm>
        </p:grpSpPr>
        <p:sp>
          <p:nvSpPr>
            <p:cNvPr id="1437" name="CustomShape 13"/>
            <p:cNvSpPr/>
            <p:nvPr/>
          </p:nvSpPr>
          <p:spPr>
            <a:xfrm>
              <a:off x="5029200" y="4113720"/>
              <a:ext cx="1837800" cy="2111040"/>
            </a:xfrm>
            <a:prstGeom prst="rect">
              <a:avLst/>
            </a:prstGeom>
            <a:blipFill rotWithShape="0">
              <a:blip r:embed="rId5"/>
              <a:stretch>
                <a:fillRect/>
              </a:stretch>
            </a:blipFill>
            <a:ln>
              <a:noFill/>
            </a:ln>
          </p:spPr>
          <p:style>
            <a:lnRef idx="0">
              <a:scrgbClr r="0" g="0" b="0"/>
            </a:lnRef>
            <a:fillRef idx="0">
              <a:scrgbClr r="0" g="0" b="0"/>
            </a:fillRef>
            <a:effectRef idx="0">
              <a:scrgbClr r="0" g="0" b="0"/>
            </a:effectRef>
            <a:fontRef idx="minor"/>
          </p:style>
        </p:sp>
        <p:sp>
          <p:nvSpPr>
            <p:cNvPr id="1438" name="CustomShape 14"/>
            <p:cNvSpPr/>
            <p:nvPr/>
          </p:nvSpPr>
          <p:spPr>
            <a:xfrm>
              <a:off x="5024520" y="3881520"/>
              <a:ext cx="2348280" cy="2348280"/>
            </a:xfrm>
            <a:custGeom>
              <a:avLst/>
              <a:gdLst/>
              <a:ahLst/>
              <a:cxnLst/>
              <a:rect l="l" t="t" r="r" b="b"/>
              <a:pathLst>
                <a:path w="2348865" h="2348865">
                  <a:moveTo>
                    <a:pt x="0" y="2348484"/>
                  </a:moveTo>
                  <a:lnTo>
                    <a:pt x="2348483" y="2348484"/>
                  </a:lnTo>
                  <a:lnTo>
                    <a:pt x="2348483" y="0"/>
                  </a:lnTo>
                  <a:lnTo>
                    <a:pt x="0" y="0"/>
                  </a:lnTo>
                  <a:lnTo>
                    <a:pt x="0" y="2348484"/>
                  </a:lnTo>
                  <a:close/>
                </a:path>
              </a:pathLst>
            </a:custGeom>
            <a:noFill/>
            <a:ln w="9000">
              <a:solidFill>
                <a:srgbClr val="000000"/>
              </a:solidFill>
              <a:round/>
            </a:ln>
          </p:spPr>
          <p:style>
            <a:lnRef idx="0">
              <a:scrgbClr r="0" g="0" b="0"/>
            </a:lnRef>
            <a:fillRef idx="0">
              <a:scrgbClr r="0" g="0" b="0"/>
            </a:fillRef>
            <a:effectRef idx="0">
              <a:scrgbClr r="0" g="0" b="0"/>
            </a:effectRef>
            <a:fontRef idx="minor"/>
          </p:style>
        </p:sp>
      </p:grpSp>
      <p:sp>
        <p:nvSpPr>
          <p:cNvPr id="1439" name="CustomShape 15"/>
          <p:cNvSpPr/>
          <p:nvPr/>
        </p:nvSpPr>
        <p:spPr>
          <a:xfrm>
            <a:off x="966720" y="2153340"/>
            <a:ext cx="1369920" cy="318240"/>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12600">
              <a:lnSpc>
                <a:spcPct val="100000"/>
              </a:lnSpc>
              <a:spcBef>
                <a:spcPts val="105"/>
              </a:spcBef>
            </a:pPr>
            <a:r>
              <a:rPr lang="en-US" sz="2000" b="0" strike="noStrike" spc="-1" dirty="0">
                <a:solidFill>
                  <a:srgbClr val="000000"/>
                </a:solidFill>
                <a:latin typeface="Arial"/>
                <a:ea typeface="DejaVu Sans"/>
              </a:rPr>
              <a:t>16</a:t>
            </a:r>
            <a:r>
              <a:rPr lang="en-US" sz="2000" b="0" strike="noStrike" spc="-92" dirty="0">
                <a:solidFill>
                  <a:srgbClr val="000000"/>
                </a:solidFill>
                <a:latin typeface="Arial"/>
                <a:ea typeface="DejaVu Sans"/>
              </a:rPr>
              <a:t> </a:t>
            </a:r>
            <a:r>
              <a:rPr lang="en-US" sz="2000" b="0" strike="noStrike" spc="-1" dirty="0">
                <a:solidFill>
                  <a:srgbClr val="000000"/>
                </a:solidFill>
                <a:latin typeface="Arial"/>
                <a:ea typeface="DejaVu Sans"/>
              </a:rPr>
              <a:t>levels</a:t>
            </a:r>
            <a:endParaRPr lang="en-US" sz="2000" b="0" strike="noStrike" spc="-1" dirty="0">
              <a:latin typeface="Arial"/>
            </a:endParaRPr>
          </a:p>
        </p:txBody>
      </p:sp>
      <p:sp>
        <p:nvSpPr>
          <p:cNvPr id="1440" name="CustomShape 16"/>
          <p:cNvSpPr/>
          <p:nvPr/>
        </p:nvSpPr>
        <p:spPr>
          <a:xfrm>
            <a:off x="9959188" y="2153160"/>
            <a:ext cx="1182720" cy="318240"/>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12600">
              <a:lnSpc>
                <a:spcPct val="100000"/>
              </a:lnSpc>
              <a:spcBef>
                <a:spcPts val="105"/>
              </a:spcBef>
            </a:pPr>
            <a:r>
              <a:rPr lang="en-US" sz="2000" b="0" strike="noStrike" spc="-1" dirty="0">
                <a:solidFill>
                  <a:srgbClr val="000000"/>
                </a:solidFill>
                <a:latin typeface="Arial"/>
                <a:ea typeface="DejaVu Sans"/>
              </a:rPr>
              <a:t>8</a:t>
            </a:r>
            <a:r>
              <a:rPr lang="en-US" sz="2000" b="0" strike="noStrike" spc="-60" dirty="0">
                <a:solidFill>
                  <a:srgbClr val="000000"/>
                </a:solidFill>
                <a:latin typeface="Arial"/>
                <a:ea typeface="DejaVu Sans"/>
              </a:rPr>
              <a:t> </a:t>
            </a:r>
            <a:r>
              <a:rPr lang="en-US" sz="2000" b="0" strike="noStrike" spc="-7" dirty="0">
                <a:solidFill>
                  <a:srgbClr val="000000"/>
                </a:solidFill>
                <a:latin typeface="Arial"/>
                <a:ea typeface="DejaVu Sans"/>
              </a:rPr>
              <a:t>levels</a:t>
            </a:r>
            <a:endParaRPr lang="en-US" sz="2000" b="0" strike="noStrike" spc="-1" dirty="0">
              <a:latin typeface="Arial"/>
            </a:endParaRPr>
          </a:p>
        </p:txBody>
      </p:sp>
      <p:sp>
        <p:nvSpPr>
          <p:cNvPr id="1441" name="CustomShape 17"/>
          <p:cNvSpPr/>
          <p:nvPr/>
        </p:nvSpPr>
        <p:spPr>
          <a:xfrm>
            <a:off x="373488" y="4069080"/>
            <a:ext cx="1815920" cy="1232280"/>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12600" indent="208440">
              <a:lnSpc>
                <a:spcPct val="100000"/>
              </a:lnSpc>
              <a:spcBef>
                <a:spcPts val="105"/>
              </a:spcBef>
            </a:pPr>
            <a:r>
              <a:rPr lang="en-US" sz="2000" b="0" strike="noStrike" spc="-1" dirty="0">
                <a:solidFill>
                  <a:srgbClr val="000000"/>
                </a:solidFill>
                <a:latin typeface="Arial"/>
                <a:ea typeface="DejaVu Sans"/>
              </a:rPr>
              <a:t>In </a:t>
            </a:r>
            <a:r>
              <a:rPr lang="en-US" sz="2000" b="0" strike="noStrike" spc="-7" dirty="0">
                <a:solidFill>
                  <a:srgbClr val="000000"/>
                </a:solidFill>
                <a:latin typeface="Arial"/>
                <a:ea typeface="DejaVu Sans"/>
              </a:rPr>
              <a:t>this </a:t>
            </a:r>
            <a:r>
              <a:rPr lang="en-US" sz="2000" b="0" strike="noStrike" spc="-1" dirty="0">
                <a:solidFill>
                  <a:srgbClr val="000000"/>
                </a:solidFill>
                <a:latin typeface="Arial"/>
                <a:ea typeface="DejaVu Sans"/>
              </a:rPr>
              <a:t>image, it is easy to</a:t>
            </a:r>
            <a:r>
              <a:rPr lang="en-US" sz="2000" b="0" strike="noStrike" spc="-131" dirty="0">
                <a:solidFill>
                  <a:srgbClr val="000000"/>
                </a:solidFill>
                <a:latin typeface="Arial"/>
                <a:ea typeface="DejaVu Sans"/>
              </a:rPr>
              <a:t>            </a:t>
            </a:r>
            <a:r>
              <a:rPr lang="en-US" sz="2000" b="0" strike="noStrike" spc="-1" dirty="0">
                <a:solidFill>
                  <a:srgbClr val="000000"/>
                </a:solidFill>
                <a:latin typeface="Arial"/>
                <a:ea typeface="DejaVu Sans"/>
              </a:rPr>
              <a:t>see false</a:t>
            </a:r>
            <a:r>
              <a:rPr lang="en-US" sz="2000" b="0" strike="noStrike" spc="-32" dirty="0">
                <a:solidFill>
                  <a:srgbClr val="000000"/>
                </a:solidFill>
                <a:latin typeface="Arial"/>
                <a:ea typeface="DejaVu Sans"/>
              </a:rPr>
              <a:t>            </a:t>
            </a:r>
            <a:r>
              <a:rPr lang="en-US" sz="2000" b="0" strike="noStrike" spc="-15" dirty="0">
                <a:solidFill>
                  <a:srgbClr val="000000"/>
                </a:solidFill>
                <a:latin typeface="Arial"/>
                <a:ea typeface="DejaVu Sans"/>
              </a:rPr>
              <a:t>contour.</a:t>
            </a:r>
            <a:endParaRPr lang="en-US" sz="2000" b="0" strike="noStrike" spc="-1" dirty="0">
              <a:latin typeface="Arial"/>
            </a:endParaRPr>
          </a:p>
        </p:txBody>
      </p:sp>
      <p:sp>
        <p:nvSpPr>
          <p:cNvPr id="1442" name="CustomShape 18"/>
          <p:cNvSpPr/>
          <p:nvPr/>
        </p:nvSpPr>
        <p:spPr>
          <a:xfrm>
            <a:off x="2036640" y="4899960"/>
            <a:ext cx="2113920" cy="780480"/>
          </a:xfrm>
          <a:custGeom>
            <a:avLst/>
            <a:gdLst/>
            <a:ahLst/>
            <a:cxnLst/>
            <a:rect l="l" t="t" r="r" b="b"/>
            <a:pathLst>
              <a:path w="1586230" h="781050">
                <a:moveTo>
                  <a:pt x="1514986" y="752133"/>
                </a:moveTo>
                <a:lnTo>
                  <a:pt x="1501012" y="780668"/>
                </a:lnTo>
                <a:lnTo>
                  <a:pt x="1586230" y="779906"/>
                </a:lnTo>
                <a:lnTo>
                  <a:pt x="1569291" y="757720"/>
                </a:lnTo>
                <a:lnTo>
                  <a:pt x="1526412" y="757720"/>
                </a:lnTo>
                <a:lnTo>
                  <a:pt x="1514986" y="752133"/>
                </a:lnTo>
                <a:close/>
                <a:moveTo>
                  <a:pt x="1520572" y="740727"/>
                </a:moveTo>
                <a:lnTo>
                  <a:pt x="1514986" y="752133"/>
                </a:lnTo>
                <a:lnTo>
                  <a:pt x="1526412" y="757720"/>
                </a:lnTo>
                <a:lnTo>
                  <a:pt x="1532000" y="746315"/>
                </a:lnTo>
                <a:lnTo>
                  <a:pt x="1520572" y="740727"/>
                </a:lnTo>
                <a:close/>
                <a:moveTo>
                  <a:pt x="1534541" y="712203"/>
                </a:moveTo>
                <a:lnTo>
                  <a:pt x="1520572" y="740727"/>
                </a:lnTo>
                <a:lnTo>
                  <a:pt x="1532000" y="746315"/>
                </a:lnTo>
                <a:lnTo>
                  <a:pt x="1526412" y="757720"/>
                </a:lnTo>
                <a:lnTo>
                  <a:pt x="1569291" y="757720"/>
                </a:lnTo>
                <a:lnTo>
                  <a:pt x="1534541" y="712203"/>
                </a:lnTo>
                <a:close/>
                <a:moveTo>
                  <a:pt x="5587" y="0"/>
                </a:moveTo>
                <a:lnTo>
                  <a:pt x="0" y="11429"/>
                </a:lnTo>
                <a:lnTo>
                  <a:pt x="1514986" y="752133"/>
                </a:lnTo>
                <a:lnTo>
                  <a:pt x="1520572" y="740727"/>
                </a:lnTo>
                <a:lnTo>
                  <a:pt x="5587" y="0"/>
                </a:lnTo>
                <a:close/>
              </a:path>
            </a:pathLst>
          </a:custGeom>
          <a:solidFill>
            <a:srgbClr val="FF0000"/>
          </a:solidFill>
          <a:ln>
            <a:noFill/>
          </a:ln>
        </p:spPr>
        <p:style>
          <a:lnRef idx="0">
            <a:scrgbClr r="0" g="0" b="0"/>
          </a:lnRef>
          <a:fillRef idx="0">
            <a:scrgbClr r="0" g="0" b="0"/>
          </a:fillRef>
          <a:effectRef idx="0">
            <a:scrgbClr r="0" g="0" b="0"/>
          </a:effectRef>
          <a:fontRef idx="minor"/>
        </p:style>
      </p:sp>
      <p:sp>
        <p:nvSpPr>
          <p:cNvPr id="1443" name="CustomShape 19"/>
          <p:cNvSpPr/>
          <p:nvPr/>
        </p:nvSpPr>
        <p:spPr>
          <a:xfrm>
            <a:off x="1146392" y="5268250"/>
            <a:ext cx="1182720" cy="294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2600">
              <a:lnSpc>
                <a:spcPts val="2316"/>
              </a:lnSpc>
            </a:pPr>
            <a:r>
              <a:rPr lang="en-US" sz="2000" b="0" strike="noStrike" spc="-1">
                <a:solidFill>
                  <a:srgbClr val="000000"/>
                </a:solidFill>
                <a:latin typeface="Arial"/>
                <a:ea typeface="DejaVu Sans"/>
              </a:rPr>
              <a:t>4</a:t>
            </a:r>
            <a:r>
              <a:rPr lang="en-US" sz="2000" b="0" strike="noStrike" spc="-60">
                <a:solidFill>
                  <a:srgbClr val="000000"/>
                </a:solidFill>
                <a:latin typeface="Arial"/>
                <a:ea typeface="DejaVu Sans"/>
              </a:rPr>
              <a:t> </a:t>
            </a:r>
            <a:r>
              <a:rPr lang="en-US" sz="2000" b="0" strike="noStrike" spc="-7">
                <a:solidFill>
                  <a:srgbClr val="000000"/>
                </a:solidFill>
                <a:latin typeface="Arial"/>
                <a:ea typeface="DejaVu Sans"/>
              </a:rPr>
              <a:t>levels</a:t>
            </a:r>
            <a:endParaRPr lang="en-US" sz="2000" b="0" strike="noStrike" spc="-1">
              <a:latin typeface="Arial"/>
            </a:endParaRPr>
          </a:p>
        </p:txBody>
      </p:sp>
      <p:sp>
        <p:nvSpPr>
          <p:cNvPr id="1444" name="CustomShape 20"/>
          <p:cNvSpPr/>
          <p:nvPr/>
        </p:nvSpPr>
        <p:spPr>
          <a:xfrm>
            <a:off x="9959188" y="4893069"/>
            <a:ext cx="1182720" cy="294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2600">
              <a:lnSpc>
                <a:spcPts val="2316"/>
              </a:lnSpc>
            </a:pPr>
            <a:r>
              <a:rPr lang="en-US" sz="2000" b="0" strike="noStrike" spc="-1" dirty="0">
                <a:solidFill>
                  <a:srgbClr val="000000"/>
                </a:solidFill>
                <a:latin typeface="Arial"/>
                <a:ea typeface="DejaVu Sans"/>
              </a:rPr>
              <a:t>2</a:t>
            </a:r>
            <a:r>
              <a:rPr lang="en-US" sz="2000" b="0" strike="noStrike" spc="-60" dirty="0">
                <a:solidFill>
                  <a:srgbClr val="000000"/>
                </a:solidFill>
                <a:latin typeface="Arial"/>
                <a:ea typeface="DejaVu Sans"/>
              </a:rPr>
              <a:t> </a:t>
            </a:r>
            <a:r>
              <a:rPr lang="en-US" sz="2000" b="0" strike="noStrike" spc="-7" dirty="0">
                <a:solidFill>
                  <a:srgbClr val="000000"/>
                </a:solidFill>
                <a:latin typeface="Arial"/>
                <a:ea typeface="DejaVu Sans"/>
              </a:rPr>
              <a:t>levels</a:t>
            </a:r>
            <a:endParaRPr lang="en-US" sz="2000" b="0" strike="noStrike" spc="-1" dirty="0">
              <a:latin typeface="Arial"/>
            </a:endParaRPr>
          </a:p>
        </p:txBody>
      </p:sp>
      <p:sp>
        <p:nvSpPr>
          <p:cNvPr id="2" name="Title 1"/>
          <p:cNvSpPr>
            <a:spLocks noGrp="1"/>
          </p:cNvSpPr>
          <p:nvPr>
            <p:ph type="title"/>
          </p:nvPr>
        </p:nvSpPr>
        <p:spPr>
          <a:xfrm>
            <a:off x="0" y="0"/>
            <a:ext cx="12192000" cy="1143000"/>
          </a:xfrm>
        </p:spPr>
        <p:txBody>
          <a:bodyPr>
            <a:normAutofit fontScale="90000"/>
          </a:bodyPr>
          <a:lstStyle/>
          <a:p>
            <a:r>
              <a:rPr lang="en-US" spc="-12" dirty="0">
                <a:latin typeface="Trebuchet MS" pitchFamily="34" charset="0"/>
              </a:rPr>
              <a:t>Effect </a:t>
            </a:r>
            <a:r>
              <a:rPr lang="en-US" spc="-1" dirty="0">
                <a:latin typeface="Trebuchet MS" pitchFamily="34" charset="0"/>
              </a:rPr>
              <a:t>of Quantization </a:t>
            </a:r>
            <a:r>
              <a:rPr lang="en-US" spc="-7" dirty="0">
                <a:latin typeface="Trebuchet MS" pitchFamily="34" charset="0"/>
              </a:rPr>
              <a:t>Levels </a:t>
            </a:r>
            <a:r>
              <a:rPr lang="en-US" spc="-1" dirty="0">
                <a:latin typeface="Trebuchet MS" pitchFamily="34" charset="0"/>
              </a:rPr>
              <a:t>or Intensity</a:t>
            </a:r>
            <a:r>
              <a:rPr lang="en-US" spc="-21" dirty="0">
                <a:latin typeface="Trebuchet MS" pitchFamily="34" charset="0"/>
              </a:rPr>
              <a:t> </a:t>
            </a:r>
            <a:r>
              <a:rPr lang="en-US" spc="-7" dirty="0">
                <a:latin typeface="Trebuchet MS" pitchFamily="34" charset="0"/>
              </a:rPr>
              <a:t>Resolution</a:t>
            </a:r>
            <a:endParaRPr lang="en-IN" dirty="0"/>
          </a:p>
        </p:txBody>
      </p:sp>
    </p:spTree>
    <p:extLst>
      <p:ext uri="{BB962C8B-B14F-4D97-AF65-F5344CB8AC3E}">
        <p14:creationId xmlns:p14="http://schemas.microsoft.com/office/powerpoint/2010/main" val="317770136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 name="CustomShape 2"/>
          <p:cNvSpPr/>
          <p:nvPr/>
        </p:nvSpPr>
        <p:spPr>
          <a:xfrm>
            <a:off x="714667" y="1987545"/>
            <a:ext cx="10597440" cy="2867055"/>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1449" name="CustomShape 5"/>
          <p:cNvSpPr/>
          <p:nvPr/>
        </p:nvSpPr>
        <p:spPr>
          <a:xfrm>
            <a:off x="1398720" y="4110480"/>
            <a:ext cx="231888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strike="noStrike" spc="-7" dirty="0">
                <a:solidFill>
                  <a:srgbClr val="000000"/>
                </a:solidFill>
                <a:latin typeface="Arial"/>
                <a:ea typeface="DejaVu Sans"/>
              </a:rPr>
              <a:t>Low detail</a:t>
            </a:r>
            <a:r>
              <a:rPr lang="en-US" sz="1800" b="0" strike="noStrike" spc="-41" dirty="0">
                <a:solidFill>
                  <a:srgbClr val="000000"/>
                </a:solidFill>
                <a:latin typeface="Arial"/>
                <a:ea typeface="DejaVu Sans"/>
              </a:rPr>
              <a:t> </a:t>
            </a:r>
            <a:r>
              <a:rPr lang="en-US" sz="1800" b="0" strike="noStrike" spc="-7" dirty="0">
                <a:solidFill>
                  <a:srgbClr val="000000"/>
                </a:solidFill>
                <a:latin typeface="Arial"/>
                <a:ea typeface="DejaVu Sans"/>
              </a:rPr>
              <a:t>image</a:t>
            </a:r>
            <a:endParaRPr lang="en-US" sz="1800" b="0" strike="noStrike" spc="-1" dirty="0">
              <a:latin typeface="Arial"/>
            </a:endParaRPr>
          </a:p>
          <a:p>
            <a:pPr marL="151200">
              <a:lnSpc>
                <a:spcPct val="100000"/>
              </a:lnSpc>
              <a:spcBef>
                <a:spcPts val="1440"/>
              </a:spcBef>
            </a:pPr>
            <a:r>
              <a:rPr lang="en-US" sz="1800" b="0" strike="noStrike" spc="-7" dirty="0">
                <a:solidFill>
                  <a:srgbClr val="FF0000"/>
                </a:solidFill>
                <a:latin typeface="Arial"/>
                <a:ea typeface="DejaVu Sans"/>
              </a:rPr>
              <a:t>Lena</a:t>
            </a:r>
            <a:r>
              <a:rPr lang="en-US" sz="1800" b="0" strike="noStrike" spc="-12" dirty="0">
                <a:solidFill>
                  <a:srgbClr val="FF0000"/>
                </a:solidFill>
                <a:latin typeface="Arial"/>
                <a:ea typeface="DejaVu Sans"/>
              </a:rPr>
              <a:t> </a:t>
            </a:r>
            <a:r>
              <a:rPr lang="en-US" sz="1800" b="0" strike="noStrike" spc="-7" dirty="0">
                <a:solidFill>
                  <a:srgbClr val="FF0000"/>
                </a:solidFill>
                <a:latin typeface="Arial"/>
                <a:ea typeface="DejaVu Sans"/>
              </a:rPr>
              <a:t>image</a:t>
            </a:r>
            <a:endParaRPr lang="en-US" sz="1800" b="0" strike="noStrike" spc="-1" dirty="0">
              <a:latin typeface="Arial"/>
            </a:endParaRPr>
          </a:p>
        </p:txBody>
      </p:sp>
      <p:sp>
        <p:nvSpPr>
          <p:cNvPr id="1450" name="CustomShape 6"/>
          <p:cNvSpPr/>
          <p:nvPr/>
        </p:nvSpPr>
        <p:spPr>
          <a:xfrm>
            <a:off x="8144403" y="4263572"/>
            <a:ext cx="284304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strike="noStrike" spc="-7" dirty="0" smtClean="0">
                <a:solidFill>
                  <a:srgbClr val="000000"/>
                </a:solidFill>
                <a:latin typeface="Arial"/>
                <a:ea typeface="DejaVu Sans"/>
              </a:rPr>
              <a:t>High </a:t>
            </a:r>
            <a:r>
              <a:rPr lang="en-US" sz="1800" b="0" strike="noStrike" spc="-7" dirty="0">
                <a:solidFill>
                  <a:srgbClr val="000000"/>
                </a:solidFill>
                <a:latin typeface="Arial"/>
                <a:ea typeface="DejaVu Sans"/>
              </a:rPr>
              <a:t>detail</a:t>
            </a:r>
            <a:r>
              <a:rPr lang="en-US" sz="1800" b="0" strike="noStrike" spc="-35" dirty="0">
                <a:solidFill>
                  <a:srgbClr val="000000"/>
                </a:solidFill>
                <a:latin typeface="Arial"/>
                <a:ea typeface="DejaVu Sans"/>
              </a:rPr>
              <a:t> </a:t>
            </a:r>
            <a:r>
              <a:rPr lang="en-US" sz="1800" b="0" strike="noStrike" spc="-7" dirty="0">
                <a:solidFill>
                  <a:srgbClr val="000000"/>
                </a:solidFill>
                <a:latin typeface="Arial"/>
                <a:ea typeface="DejaVu Sans"/>
              </a:rPr>
              <a:t>image</a:t>
            </a:r>
            <a:endParaRPr lang="en-US" sz="1800" b="0" strike="noStrike" spc="-1" dirty="0">
              <a:latin typeface="Arial"/>
            </a:endParaRPr>
          </a:p>
          <a:p>
            <a:pPr marL="74160">
              <a:lnSpc>
                <a:spcPct val="100000"/>
              </a:lnSpc>
              <a:spcBef>
                <a:spcPts val="1440"/>
              </a:spcBef>
            </a:pPr>
            <a:r>
              <a:rPr lang="en-US" sz="1800" b="0" strike="noStrike" spc="-7" dirty="0" smtClean="0">
                <a:solidFill>
                  <a:srgbClr val="FF0000"/>
                </a:solidFill>
                <a:latin typeface="Arial"/>
                <a:ea typeface="DejaVu Sans"/>
              </a:rPr>
              <a:t>Crowd</a:t>
            </a:r>
            <a:r>
              <a:rPr lang="en-US" sz="1800" b="0" strike="noStrike" spc="-12" dirty="0" smtClean="0">
                <a:solidFill>
                  <a:srgbClr val="FF0000"/>
                </a:solidFill>
                <a:latin typeface="Arial"/>
                <a:ea typeface="DejaVu Sans"/>
              </a:rPr>
              <a:t> </a:t>
            </a:r>
            <a:r>
              <a:rPr lang="en-US" sz="1800" b="0" strike="noStrike" spc="-7" dirty="0">
                <a:solidFill>
                  <a:srgbClr val="FF0000"/>
                </a:solidFill>
                <a:latin typeface="Arial"/>
                <a:ea typeface="DejaVu Sans"/>
              </a:rPr>
              <a:t>image</a:t>
            </a:r>
            <a:endParaRPr lang="en-US" sz="1800" b="0" strike="noStrike" spc="-1" dirty="0">
              <a:latin typeface="Arial"/>
            </a:endParaRPr>
          </a:p>
        </p:txBody>
      </p:sp>
      <p:sp>
        <p:nvSpPr>
          <p:cNvPr id="1451" name="CustomShape 7"/>
          <p:cNvSpPr/>
          <p:nvPr/>
        </p:nvSpPr>
        <p:spPr>
          <a:xfrm>
            <a:off x="642720" y="5085184"/>
            <a:ext cx="11538240" cy="117756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2000" b="0" strike="noStrike" spc="-111" dirty="0">
                <a:solidFill>
                  <a:schemeClr val="tx2"/>
                </a:solidFill>
                <a:latin typeface="Arial"/>
                <a:ea typeface="DejaVu Sans"/>
              </a:rPr>
              <a:t>To </a:t>
            </a:r>
            <a:r>
              <a:rPr lang="en-US" sz="2000" b="0" strike="noStrike" spc="-1" dirty="0">
                <a:solidFill>
                  <a:schemeClr val="tx2"/>
                </a:solidFill>
                <a:latin typeface="Arial"/>
                <a:ea typeface="DejaVu Sans"/>
              </a:rPr>
              <a:t>satisfy human</a:t>
            </a:r>
            <a:r>
              <a:rPr lang="en-US" sz="2000" b="0" strike="noStrike" spc="29" dirty="0">
                <a:solidFill>
                  <a:schemeClr val="tx2"/>
                </a:solidFill>
                <a:latin typeface="Arial"/>
                <a:ea typeface="DejaVu Sans"/>
              </a:rPr>
              <a:t> </a:t>
            </a:r>
            <a:r>
              <a:rPr lang="en-US" sz="2000" b="0" strike="noStrike" spc="-1" dirty="0">
                <a:solidFill>
                  <a:schemeClr val="tx2"/>
                </a:solidFill>
                <a:latin typeface="Arial"/>
                <a:ea typeface="DejaVu Sans"/>
              </a:rPr>
              <a:t>mind</a:t>
            </a:r>
            <a:endParaRPr lang="en-US" sz="2000" b="0" strike="noStrike" spc="-1" dirty="0">
              <a:solidFill>
                <a:schemeClr val="tx2"/>
              </a:solidFill>
              <a:latin typeface="Arial"/>
            </a:endParaRPr>
          </a:p>
          <a:p>
            <a:pPr marL="292680" indent="-280080">
              <a:lnSpc>
                <a:spcPts val="2259"/>
              </a:lnSpc>
              <a:buClr>
                <a:srgbClr val="000000"/>
              </a:buClr>
              <a:buFont typeface="StarSymbol"/>
              <a:buAutoNum type="arabicPeriod"/>
            </a:pPr>
            <a:r>
              <a:rPr lang="en-US" sz="2000" b="0" strike="noStrike" spc="-1" dirty="0">
                <a:solidFill>
                  <a:schemeClr val="tx2"/>
                </a:solidFill>
                <a:latin typeface="Arial"/>
                <a:ea typeface="DejaVu Sans"/>
              </a:rPr>
              <a:t>For images of the same size, the low detail image may need more pixel</a:t>
            </a:r>
            <a:r>
              <a:rPr lang="en-US" sz="2000" b="0" strike="noStrike" spc="-211" dirty="0">
                <a:solidFill>
                  <a:schemeClr val="tx2"/>
                </a:solidFill>
                <a:latin typeface="Arial"/>
                <a:ea typeface="DejaVu Sans"/>
              </a:rPr>
              <a:t> </a:t>
            </a:r>
            <a:r>
              <a:rPr lang="en-US" sz="2000" b="0" strike="noStrike" spc="-1" dirty="0">
                <a:solidFill>
                  <a:schemeClr val="tx2"/>
                </a:solidFill>
                <a:latin typeface="Arial"/>
                <a:ea typeface="DejaVu Sans"/>
              </a:rPr>
              <a:t>de</a:t>
            </a:r>
            <a:endParaRPr lang="en-US" sz="2000" b="0" strike="noStrike" spc="-1" dirty="0">
              <a:solidFill>
                <a:schemeClr val="tx2"/>
              </a:solidFill>
              <a:latin typeface="Arial"/>
            </a:endParaRPr>
          </a:p>
          <a:p>
            <a:pPr marL="279360" indent="-266760">
              <a:lnSpc>
                <a:spcPts val="2259"/>
              </a:lnSpc>
              <a:buClr>
                <a:srgbClr val="000000"/>
              </a:buClr>
              <a:buFont typeface="StarSymbol"/>
              <a:buAutoNum type="arabicPeriod"/>
            </a:pPr>
            <a:r>
              <a:rPr lang="en-US" sz="2000" b="0" strike="noStrike" spc="-1" dirty="0">
                <a:solidFill>
                  <a:schemeClr val="tx2"/>
                </a:solidFill>
                <a:latin typeface="Arial"/>
                <a:ea typeface="DejaVu Sans"/>
              </a:rPr>
              <a:t>As an image size increase, fewer gray levels may be</a:t>
            </a:r>
            <a:r>
              <a:rPr lang="en-US" sz="2000" b="0" strike="noStrike" spc="-185" dirty="0">
                <a:solidFill>
                  <a:schemeClr val="tx2"/>
                </a:solidFill>
                <a:latin typeface="Arial"/>
                <a:ea typeface="DejaVu Sans"/>
              </a:rPr>
              <a:t> </a:t>
            </a:r>
            <a:r>
              <a:rPr lang="en-US" sz="2000" b="0" strike="noStrike" spc="-1" dirty="0">
                <a:solidFill>
                  <a:schemeClr val="tx2"/>
                </a:solidFill>
                <a:latin typeface="Arial"/>
                <a:ea typeface="DejaVu Sans"/>
              </a:rPr>
              <a:t>needed.</a:t>
            </a:r>
            <a:endParaRPr lang="en-US" sz="2000" b="0" strike="noStrike" spc="-1" dirty="0">
              <a:solidFill>
                <a:schemeClr val="tx2"/>
              </a:solidFill>
              <a:latin typeface="Arial"/>
            </a:endParaRPr>
          </a:p>
        </p:txBody>
      </p:sp>
      <p:sp>
        <p:nvSpPr>
          <p:cNvPr id="1452" name="CustomShape 8"/>
          <p:cNvSpPr/>
          <p:nvPr/>
        </p:nvSpPr>
        <p:spPr>
          <a:xfrm>
            <a:off x="1326892" y="989265"/>
            <a:ext cx="773424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strike="noStrike" spc="-1" dirty="0">
                <a:solidFill>
                  <a:srgbClr val="000000"/>
                </a:solidFill>
                <a:latin typeface="Arial"/>
                <a:ea typeface="DejaVu Sans"/>
              </a:rPr>
              <a:t>The </a:t>
            </a:r>
            <a:r>
              <a:rPr lang="en-US" sz="1800" b="0" strike="noStrike" spc="-15" dirty="0">
                <a:solidFill>
                  <a:srgbClr val="000000"/>
                </a:solidFill>
                <a:latin typeface="Arial"/>
                <a:ea typeface="DejaVu Sans"/>
              </a:rPr>
              <a:t>word </a:t>
            </a:r>
            <a:r>
              <a:rPr lang="en-US" sz="1800" b="0" strike="noStrike" spc="-7" dirty="0">
                <a:solidFill>
                  <a:srgbClr val="000000"/>
                </a:solidFill>
                <a:latin typeface="Arial"/>
                <a:ea typeface="DejaVu Sans"/>
              </a:rPr>
              <a:t>“suitable” is subjective: </a:t>
            </a:r>
            <a:r>
              <a:rPr lang="en-US" sz="1800" b="0" strike="noStrike" spc="-12" dirty="0">
                <a:solidFill>
                  <a:srgbClr val="000000"/>
                </a:solidFill>
                <a:latin typeface="Arial"/>
                <a:ea typeface="DejaVu Sans"/>
              </a:rPr>
              <a:t>depending </a:t>
            </a:r>
            <a:r>
              <a:rPr lang="en-US" sz="1800" b="0" strike="noStrike" spc="-7" dirty="0">
                <a:solidFill>
                  <a:srgbClr val="000000"/>
                </a:solidFill>
                <a:latin typeface="Arial"/>
                <a:ea typeface="DejaVu Sans"/>
              </a:rPr>
              <a:t>on</a:t>
            </a:r>
            <a:r>
              <a:rPr lang="en-US" sz="1800" b="0" strike="noStrike" spc="109" dirty="0">
                <a:solidFill>
                  <a:srgbClr val="000000"/>
                </a:solidFill>
                <a:latin typeface="Arial"/>
                <a:ea typeface="DejaVu Sans"/>
              </a:rPr>
              <a:t> </a:t>
            </a:r>
            <a:r>
              <a:rPr lang="en-US" sz="1800" b="0" strike="noStrike" spc="-7" dirty="0">
                <a:solidFill>
                  <a:srgbClr val="000000"/>
                </a:solidFill>
                <a:latin typeface="Arial"/>
                <a:ea typeface="DejaVu Sans"/>
              </a:rPr>
              <a:t>“subject”.</a:t>
            </a:r>
            <a:endParaRPr lang="en-US" sz="1800" b="0" strike="noStrike" spc="-1" dirty="0">
              <a:latin typeface="Arial"/>
            </a:endParaRPr>
          </a:p>
        </p:txBody>
      </p:sp>
      <p:sp>
        <p:nvSpPr>
          <p:cNvPr id="2" name="Title 1"/>
          <p:cNvSpPr>
            <a:spLocks noGrp="1"/>
          </p:cNvSpPr>
          <p:nvPr>
            <p:ph type="title"/>
          </p:nvPr>
        </p:nvSpPr>
        <p:spPr>
          <a:xfrm>
            <a:off x="642720" y="0"/>
            <a:ext cx="10972800" cy="824248"/>
          </a:xfrm>
        </p:spPr>
        <p:txBody>
          <a:bodyPr>
            <a:noAutofit/>
          </a:bodyPr>
          <a:lstStyle/>
          <a:p>
            <a:r>
              <a:rPr lang="en-US" sz="3600" spc="-7" dirty="0">
                <a:latin typeface="Trebuchet MS" pitchFamily="34" charset="0"/>
              </a:rPr>
              <a:t>Selection of </a:t>
            </a:r>
            <a:r>
              <a:rPr lang="en-US" sz="3600" spc="-7" dirty="0" smtClean="0">
                <a:latin typeface="Trebuchet MS" pitchFamily="34" charset="0"/>
              </a:rPr>
              <a:t>Suitable Size </a:t>
            </a:r>
            <a:r>
              <a:rPr lang="en-US" sz="3600" spc="-1" dirty="0">
                <a:latin typeface="Trebuchet MS" pitchFamily="34" charset="0"/>
              </a:rPr>
              <a:t>and </a:t>
            </a:r>
            <a:r>
              <a:rPr lang="en-US" sz="3600" spc="-7" dirty="0" smtClean="0">
                <a:latin typeface="Trebuchet MS" pitchFamily="34" charset="0"/>
              </a:rPr>
              <a:t>Pixel Depth </a:t>
            </a:r>
            <a:r>
              <a:rPr lang="en-US" sz="3600" spc="-1" dirty="0">
                <a:latin typeface="Trebuchet MS" pitchFamily="34" charset="0"/>
              </a:rPr>
              <a:t>of</a:t>
            </a:r>
            <a:r>
              <a:rPr lang="en-US" sz="3600" spc="80" dirty="0">
                <a:latin typeface="Trebuchet MS" pitchFamily="34" charset="0"/>
              </a:rPr>
              <a:t> </a:t>
            </a:r>
            <a:r>
              <a:rPr lang="en-US" sz="3600" spc="-7" dirty="0" smtClean="0">
                <a:latin typeface="Trebuchet MS" pitchFamily="34" charset="0"/>
              </a:rPr>
              <a:t>Images</a:t>
            </a:r>
            <a:endParaRPr lang="en-IN" sz="3600" dirty="0">
              <a:latin typeface="Trebuchet MS" pitchFamily="34" charset="0"/>
            </a:endParaRPr>
          </a:p>
        </p:txBody>
      </p:sp>
      <p:sp>
        <p:nvSpPr>
          <p:cNvPr id="10" name="CustomShape 6"/>
          <p:cNvSpPr/>
          <p:nvPr/>
        </p:nvSpPr>
        <p:spPr>
          <a:xfrm>
            <a:off x="4855440" y="4262880"/>
            <a:ext cx="284304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strike="noStrike" spc="-7" dirty="0">
                <a:solidFill>
                  <a:srgbClr val="000000"/>
                </a:solidFill>
                <a:latin typeface="Arial"/>
                <a:ea typeface="DejaVu Sans"/>
              </a:rPr>
              <a:t>Medium detail</a:t>
            </a:r>
            <a:r>
              <a:rPr lang="en-US" sz="1800" b="0" strike="noStrike" spc="-35" dirty="0">
                <a:solidFill>
                  <a:srgbClr val="000000"/>
                </a:solidFill>
                <a:latin typeface="Arial"/>
                <a:ea typeface="DejaVu Sans"/>
              </a:rPr>
              <a:t> </a:t>
            </a:r>
            <a:r>
              <a:rPr lang="en-US" sz="1800" b="0" strike="noStrike" spc="-7" dirty="0">
                <a:solidFill>
                  <a:srgbClr val="000000"/>
                </a:solidFill>
                <a:latin typeface="Arial"/>
                <a:ea typeface="DejaVu Sans"/>
              </a:rPr>
              <a:t>image</a:t>
            </a:r>
            <a:endParaRPr lang="en-US" sz="1800" b="0" strike="noStrike" spc="-1" dirty="0">
              <a:latin typeface="Arial"/>
            </a:endParaRPr>
          </a:p>
          <a:p>
            <a:pPr marL="74160">
              <a:lnSpc>
                <a:spcPct val="100000"/>
              </a:lnSpc>
              <a:spcBef>
                <a:spcPts val="1440"/>
              </a:spcBef>
            </a:pPr>
            <a:r>
              <a:rPr lang="en-US" sz="1800" b="0" strike="noStrike" spc="-7" dirty="0">
                <a:solidFill>
                  <a:srgbClr val="FF0000"/>
                </a:solidFill>
                <a:latin typeface="Arial"/>
                <a:ea typeface="DejaVu Sans"/>
              </a:rPr>
              <a:t>Cameraman</a:t>
            </a:r>
            <a:r>
              <a:rPr lang="en-US" sz="1800" b="0" strike="noStrike" spc="-12" dirty="0">
                <a:solidFill>
                  <a:srgbClr val="FF0000"/>
                </a:solidFill>
                <a:latin typeface="Arial"/>
                <a:ea typeface="DejaVu Sans"/>
              </a:rPr>
              <a:t> </a:t>
            </a:r>
            <a:r>
              <a:rPr lang="en-US" sz="1800" b="0" strike="noStrike" spc="-7" dirty="0">
                <a:solidFill>
                  <a:srgbClr val="FF0000"/>
                </a:solidFill>
                <a:latin typeface="Arial"/>
                <a:ea typeface="DejaVu Sans"/>
              </a:rPr>
              <a:t>image</a:t>
            </a:r>
            <a:endParaRPr lang="en-US" sz="1800" b="0" strike="noStrike" spc="-1" dirty="0">
              <a:latin typeface="Arial"/>
            </a:endParaRPr>
          </a:p>
        </p:txBody>
      </p:sp>
    </p:spTree>
    <p:extLst>
      <p:ext uri="{BB962C8B-B14F-4D97-AF65-F5344CB8AC3E}">
        <p14:creationId xmlns:p14="http://schemas.microsoft.com/office/powerpoint/2010/main" val="187843626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 name="CustomShape 1"/>
          <p:cNvSpPr/>
          <p:nvPr/>
        </p:nvSpPr>
        <p:spPr>
          <a:xfrm>
            <a:off x="609600" y="1143000"/>
            <a:ext cx="10971840" cy="360"/>
          </a:xfrm>
          <a:custGeom>
            <a:avLst/>
            <a:gdLst/>
            <a:ahLst/>
            <a:cxnLst/>
            <a:rect l="l" t="t" r="r" b="b"/>
            <a:pathLst>
              <a:path w="8229600">
                <a:moveTo>
                  <a:pt x="0" y="0"/>
                </a:moveTo>
                <a:lnTo>
                  <a:pt x="8229600" y="0"/>
                </a:lnTo>
              </a:path>
            </a:pathLst>
          </a:custGeom>
          <a:noFill/>
          <a:ln w="9000" cap="rnd">
            <a:solidFill>
              <a:srgbClr val="9FB8CD"/>
            </a:solidFill>
            <a:custDash>
              <a:ds d="500000" sp="100000"/>
            </a:custDash>
            <a:round/>
          </a:ln>
        </p:spPr>
        <p:style>
          <a:lnRef idx="0">
            <a:scrgbClr r="0" g="0" b="0"/>
          </a:lnRef>
          <a:fillRef idx="0">
            <a:scrgbClr r="0" g="0" b="0"/>
          </a:fillRef>
          <a:effectRef idx="0">
            <a:scrgbClr r="0" g="0" b="0"/>
          </a:effectRef>
          <a:fontRef idx="minor"/>
        </p:style>
      </p:sp>
      <p:sp>
        <p:nvSpPr>
          <p:cNvPr id="1457" name="CustomShape 4"/>
          <p:cNvSpPr/>
          <p:nvPr/>
        </p:nvSpPr>
        <p:spPr>
          <a:xfrm>
            <a:off x="609600" y="949817"/>
            <a:ext cx="10565280" cy="1281448"/>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286560" indent="-273600">
              <a:lnSpc>
                <a:spcPct val="100000"/>
              </a:lnSpc>
              <a:spcBef>
                <a:spcPts val="105"/>
              </a:spcBef>
              <a:buClr>
                <a:srgbClr val="717BA2"/>
              </a:buClr>
              <a:buSzPct val="75000"/>
              <a:buFont typeface="Wingdings" charset="2"/>
              <a:buChar char=""/>
            </a:pPr>
            <a:r>
              <a:rPr lang="en-US" sz="2400" b="0" strike="noStrike" spc="-1" dirty="0">
                <a:solidFill>
                  <a:srgbClr val="000000"/>
                </a:solidFill>
                <a:latin typeface="Arial"/>
                <a:ea typeface="DejaVu Sans"/>
              </a:rPr>
              <a:t>Curves tend </a:t>
            </a:r>
            <a:r>
              <a:rPr lang="en-US" sz="2400" b="0" strike="noStrike" spc="-7" dirty="0">
                <a:solidFill>
                  <a:srgbClr val="000000"/>
                </a:solidFill>
                <a:latin typeface="Arial"/>
                <a:ea typeface="DejaVu Sans"/>
              </a:rPr>
              <a:t>to </a:t>
            </a:r>
            <a:r>
              <a:rPr lang="en-US" sz="2400" b="0" strike="noStrike" spc="-1" dirty="0">
                <a:solidFill>
                  <a:srgbClr val="000000"/>
                </a:solidFill>
                <a:latin typeface="Arial"/>
                <a:ea typeface="DejaVu Sans"/>
              </a:rPr>
              <a:t>become more vertical as </a:t>
            </a:r>
            <a:r>
              <a:rPr lang="en-US" sz="2400" b="0" strike="noStrike" spc="-7" dirty="0">
                <a:solidFill>
                  <a:srgbClr val="000000"/>
                </a:solidFill>
                <a:latin typeface="Arial"/>
                <a:ea typeface="DejaVu Sans"/>
              </a:rPr>
              <a:t>the </a:t>
            </a:r>
            <a:r>
              <a:rPr lang="en-US" sz="2400" b="0" strike="noStrike" spc="-1" dirty="0">
                <a:solidFill>
                  <a:srgbClr val="000000"/>
                </a:solidFill>
                <a:latin typeface="Arial"/>
                <a:ea typeface="DejaVu Sans"/>
              </a:rPr>
              <a:t>detail in  the image increases</a:t>
            </a:r>
            <a:endParaRPr lang="en-US" sz="2400" b="0" strike="noStrike" spc="-1" dirty="0">
              <a:latin typeface="Arial"/>
            </a:endParaRPr>
          </a:p>
          <a:p>
            <a:pPr marL="286560" indent="-273600">
              <a:lnSpc>
                <a:spcPct val="100000"/>
              </a:lnSpc>
              <a:spcBef>
                <a:spcPts val="601"/>
              </a:spcBef>
              <a:buClr>
                <a:srgbClr val="717BA2"/>
              </a:buClr>
              <a:buSzPct val="75000"/>
              <a:buFont typeface="Wingdings" charset="2"/>
              <a:buChar char=""/>
            </a:pPr>
            <a:r>
              <a:rPr lang="en-US" sz="2400" b="0" strike="noStrike" spc="-1" dirty="0">
                <a:solidFill>
                  <a:srgbClr val="000000"/>
                </a:solidFill>
                <a:latin typeface="Arial"/>
                <a:ea typeface="DejaVu Sans"/>
              </a:rPr>
              <a:t>Image with a large amount of detail only a</a:t>
            </a:r>
            <a:r>
              <a:rPr lang="en-US" sz="2400" b="0" strike="noStrike" spc="-41" dirty="0">
                <a:solidFill>
                  <a:srgbClr val="000000"/>
                </a:solidFill>
                <a:latin typeface="Arial"/>
                <a:ea typeface="DejaVu Sans"/>
              </a:rPr>
              <a:t> </a:t>
            </a:r>
            <a:r>
              <a:rPr lang="en-US" sz="2400" b="0" strike="noStrike" spc="-1" dirty="0">
                <a:solidFill>
                  <a:srgbClr val="000000"/>
                </a:solidFill>
                <a:latin typeface="Arial"/>
                <a:ea typeface="DejaVu Sans"/>
              </a:rPr>
              <a:t>few  intensity levels may be</a:t>
            </a:r>
            <a:r>
              <a:rPr lang="en-US" sz="2400" b="0" strike="noStrike" spc="-35" dirty="0">
                <a:solidFill>
                  <a:srgbClr val="000000"/>
                </a:solidFill>
                <a:latin typeface="Arial"/>
                <a:ea typeface="DejaVu Sans"/>
              </a:rPr>
              <a:t> </a:t>
            </a:r>
            <a:r>
              <a:rPr lang="en-US" sz="2400" b="0" strike="noStrike" spc="-1" dirty="0">
                <a:solidFill>
                  <a:srgbClr val="000000"/>
                </a:solidFill>
                <a:latin typeface="Arial"/>
                <a:ea typeface="DejaVu Sans"/>
              </a:rPr>
              <a:t>needed</a:t>
            </a:r>
            <a:endParaRPr lang="en-US" sz="2400" b="0" strike="noStrike" spc="-1" dirty="0">
              <a:latin typeface="Arial"/>
            </a:endParaRPr>
          </a:p>
        </p:txBody>
      </p:sp>
      <p:sp>
        <p:nvSpPr>
          <p:cNvPr id="1458" name="CustomShape 5"/>
          <p:cNvSpPr/>
          <p:nvPr/>
        </p:nvSpPr>
        <p:spPr>
          <a:xfrm>
            <a:off x="3839282" y="1972366"/>
            <a:ext cx="3336960" cy="411408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1459" name="CustomShape 6"/>
          <p:cNvSpPr/>
          <p:nvPr/>
        </p:nvSpPr>
        <p:spPr>
          <a:xfrm>
            <a:off x="7280009" y="3039946"/>
            <a:ext cx="2656320" cy="197892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sp>
        <p:nvSpPr>
          <p:cNvPr id="2" name="Title 1"/>
          <p:cNvSpPr>
            <a:spLocks noGrp="1"/>
          </p:cNvSpPr>
          <p:nvPr>
            <p:ph type="title"/>
          </p:nvPr>
        </p:nvSpPr>
        <p:spPr>
          <a:xfrm>
            <a:off x="605760" y="116632"/>
            <a:ext cx="10972800" cy="707616"/>
          </a:xfrm>
        </p:spPr>
        <p:txBody>
          <a:bodyPr>
            <a:normAutofit/>
          </a:bodyPr>
          <a:lstStyle/>
          <a:p>
            <a:r>
              <a:rPr lang="en-US" sz="4000" spc="100" dirty="0" err="1">
                <a:solidFill>
                  <a:srgbClr val="464652"/>
                </a:solidFill>
                <a:latin typeface="Trebuchet MS" pitchFamily="34" charset="0"/>
              </a:rPr>
              <a:t>Isopreference</a:t>
            </a:r>
            <a:r>
              <a:rPr lang="en-US" sz="4000" spc="180" dirty="0">
                <a:solidFill>
                  <a:srgbClr val="464652"/>
                </a:solidFill>
                <a:latin typeface="Trebuchet MS" pitchFamily="34" charset="0"/>
              </a:rPr>
              <a:t> </a:t>
            </a:r>
            <a:r>
              <a:rPr lang="en-US" sz="4000" spc="185" dirty="0" smtClean="0">
                <a:solidFill>
                  <a:srgbClr val="464652"/>
                </a:solidFill>
                <a:latin typeface="Trebuchet MS" pitchFamily="34" charset="0"/>
              </a:rPr>
              <a:t>Curve</a:t>
            </a:r>
            <a:endParaRPr lang="en-IN" sz="4000" dirty="0">
              <a:latin typeface="Trebuchet MS" pitchFamily="34" charset="0"/>
            </a:endParaRPr>
          </a:p>
        </p:txBody>
      </p:sp>
      <p:sp>
        <p:nvSpPr>
          <p:cNvPr id="3" name="TextBox 2"/>
          <p:cNvSpPr txBox="1"/>
          <p:nvPr/>
        </p:nvSpPr>
        <p:spPr>
          <a:xfrm>
            <a:off x="391886" y="3032797"/>
            <a:ext cx="3491345" cy="1938992"/>
          </a:xfrm>
          <a:prstGeom prst="rect">
            <a:avLst/>
          </a:prstGeom>
          <a:noFill/>
        </p:spPr>
        <p:txBody>
          <a:bodyPr wrap="square" rtlCol="0">
            <a:spAutoFit/>
          </a:bodyPr>
          <a:lstStyle/>
          <a:p>
            <a:r>
              <a:rPr lang="en-US" sz="2000" b="1" dirty="0" smtClean="0">
                <a:solidFill>
                  <a:srgbClr val="002060"/>
                </a:solidFill>
              </a:rPr>
              <a:t>These curves are:</a:t>
            </a:r>
          </a:p>
          <a:p>
            <a:r>
              <a:rPr lang="en-US" sz="2000" b="1" dirty="0" smtClean="0">
                <a:solidFill>
                  <a:srgbClr val="002060"/>
                </a:solidFill>
              </a:rPr>
              <a:t>Graphic </a:t>
            </a:r>
            <a:r>
              <a:rPr lang="en-US" sz="2000" b="1" dirty="0">
                <a:solidFill>
                  <a:srgbClr val="002060"/>
                </a:solidFill>
              </a:rPr>
              <a:t>representation of quantified values of image quality whose points all refer to images that are of a constant subjective quality.</a:t>
            </a:r>
            <a:endParaRPr lang="en-IN" sz="2000" b="1" dirty="0">
              <a:solidFill>
                <a:srgbClr val="002060"/>
              </a:solidFill>
            </a:endParaRPr>
          </a:p>
        </p:txBody>
      </p:sp>
    </p:spTree>
    <p:extLst>
      <p:ext uri="{BB962C8B-B14F-4D97-AF65-F5344CB8AC3E}">
        <p14:creationId xmlns:p14="http://schemas.microsoft.com/office/powerpoint/2010/main" val="162494423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189" y="249215"/>
            <a:ext cx="10515600" cy="819731"/>
          </a:xfrm>
        </p:spPr>
        <p:txBody>
          <a:bodyPr/>
          <a:lstStyle/>
          <a:p>
            <a:r>
              <a:rPr lang="en-US" b="0" strike="noStrike" spc="94" dirty="0" smtClean="0">
                <a:solidFill>
                  <a:srgbClr val="464652"/>
                </a:solidFill>
                <a:latin typeface="Trebuchet MS" pitchFamily="34" charset="0"/>
              </a:rPr>
              <a:t>Image Formats</a:t>
            </a:r>
            <a:endParaRPr lang="en-IN" dirty="0"/>
          </a:p>
        </p:txBody>
      </p:sp>
      <p:pic>
        <p:nvPicPr>
          <p:cNvPr id="1026" name="Picture 2" descr="https://enviragallery.com/wp-content/uploads/2020/01/jp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7574" y="1459687"/>
            <a:ext cx="3497236" cy="12691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st image file format for photograph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360" y="1332211"/>
            <a:ext cx="3235512" cy="11741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viragallery.com/wp-content/uploads/2020/01/gi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4654" y="4599710"/>
            <a:ext cx="3540156" cy="12847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st image file format for photograph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360" y="4583859"/>
            <a:ext cx="3627511" cy="13164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est image file format for photograph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6489" y="2906404"/>
            <a:ext cx="3937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197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549" y="146185"/>
            <a:ext cx="10954555" cy="922762"/>
          </a:xfrm>
        </p:spPr>
        <p:txBody>
          <a:bodyPr>
            <a:normAutofit fontScale="90000"/>
          </a:bodyPr>
          <a:lstStyle/>
          <a:p>
            <a:r>
              <a:rPr lang="en-GB" b="1" dirty="0"/>
              <a:t>RAW Image Files (.raw, .cr2, .</a:t>
            </a:r>
            <a:r>
              <a:rPr lang="en-GB" b="1" dirty="0" err="1"/>
              <a:t>nef</a:t>
            </a:r>
            <a:r>
              <a:rPr lang="en-GB" b="1" dirty="0"/>
              <a:t>, .</a:t>
            </a:r>
            <a:r>
              <a:rPr lang="en-GB" b="1" dirty="0" err="1"/>
              <a:t>orf</a:t>
            </a:r>
            <a:r>
              <a:rPr lang="en-GB" b="1" dirty="0"/>
              <a:t>, .sr2, and more</a:t>
            </a:r>
            <a:r>
              <a:rPr lang="en-GB" b="1" dirty="0" smtClean="0"/>
              <a:t>)</a:t>
            </a:r>
            <a:endParaRPr lang="en-IN" dirty="0"/>
          </a:p>
        </p:txBody>
      </p:sp>
      <p:sp>
        <p:nvSpPr>
          <p:cNvPr id="3" name="Rectangle 1"/>
          <p:cNvSpPr>
            <a:spLocks noChangeArrowheads="1"/>
          </p:cNvSpPr>
          <p:nvPr/>
        </p:nvSpPr>
        <p:spPr bwMode="auto">
          <a:xfrm>
            <a:off x="0" y="2332496"/>
            <a:ext cx="11088555" cy="30469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cs typeface="Arial" pitchFamily="34" charset="0"/>
              </a:rPr>
              <a:t>RAW images are images that are unprocessed that have been created by a camera or scanner. Many digital SLR cameras can shoot in RAW, whether it be a .raw, .cr2, or .</a:t>
            </a:r>
            <a:r>
              <a:rPr kumimoji="0" lang="en-US" sz="2400" b="0" i="0" u="none" strike="noStrike" cap="none" normalizeH="0" baseline="0" dirty="0" err="1" smtClean="0">
                <a:ln>
                  <a:noFill/>
                </a:ln>
                <a:solidFill>
                  <a:srgbClr val="002060"/>
                </a:solidFill>
                <a:effectLst/>
                <a:cs typeface="Arial" pitchFamily="34" charset="0"/>
              </a:rPr>
              <a:t>nef</a:t>
            </a:r>
            <a:r>
              <a:rPr kumimoji="0" lang="en-US" sz="2400" b="0" i="0" u="none" strike="noStrike" cap="none" normalizeH="0" baseline="0" dirty="0" smtClean="0">
                <a:ln>
                  <a:noFill/>
                </a:ln>
                <a:solidFill>
                  <a:srgbClr val="002060"/>
                </a:solidFill>
                <a:effectLst/>
                <a:cs typeface="Arial" pitchFamily="34" charset="0"/>
              </a:rPr>
              <a:t>. These RAW images are the equivalent of a digital negative, meaning that they hold a lot of image information, but still need to be processed in an editor such as Adobe Photoshop or </a:t>
            </a:r>
            <a:r>
              <a:rPr kumimoji="0" lang="en-US" sz="2400" b="0" i="0" u="none" strike="noStrike" cap="none" normalizeH="0" baseline="0" dirty="0" err="1" smtClean="0">
                <a:ln>
                  <a:noFill/>
                </a:ln>
                <a:solidFill>
                  <a:srgbClr val="002060"/>
                </a:solidFill>
                <a:effectLst/>
                <a:cs typeface="Arial" pitchFamily="34" charset="0"/>
              </a:rPr>
              <a:t>Lightroom</a:t>
            </a:r>
            <a:r>
              <a:rPr kumimoji="0" lang="en-US" sz="2400" b="0" i="0" u="none" strike="noStrike" cap="none" normalizeH="0" baseline="0" dirty="0" smtClean="0">
                <a:ln>
                  <a:noFill/>
                </a:ln>
                <a:solidFill>
                  <a:srgbClr val="002060"/>
                </a:solidFill>
                <a:effectLst/>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cs typeface="Arial" pitchFamily="34" charset="0"/>
              </a:rPr>
              <a:t>Compression:</a:t>
            </a:r>
            <a:r>
              <a:rPr kumimoji="0" lang="en-US" sz="2400" b="0" i="0" u="none" strike="noStrike" cap="none" normalizeH="0" baseline="0" dirty="0" smtClean="0">
                <a:ln>
                  <a:noFill/>
                </a:ln>
                <a:solidFill>
                  <a:srgbClr val="002060"/>
                </a:solidFill>
                <a:effectLst/>
                <a:cs typeface="Arial" pitchFamily="34" charset="0"/>
              </a:rPr>
              <a:t> None </a:t>
            </a:r>
            <a:br>
              <a:rPr kumimoji="0" lang="en-US" sz="2400" b="0" i="0" u="none" strike="noStrike" cap="none" normalizeH="0" baseline="0" dirty="0" smtClean="0">
                <a:ln>
                  <a:noFill/>
                </a:ln>
                <a:solidFill>
                  <a:srgbClr val="002060"/>
                </a:solidFill>
                <a:effectLst/>
                <a:cs typeface="Arial" pitchFamily="34" charset="0"/>
              </a:rPr>
            </a:br>
            <a:r>
              <a:rPr kumimoji="0" lang="en-US" sz="2400" b="1" i="0" u="none" strike="noStrike" cap="none" normalizeH="0" baseline="0" dirty="0" smtClean="0">
                <a:ln>
                  <a:noFill/>
                </a:ln>
                <a:solidFill>
                  <a:srgbClr val="002060"/>
                </a:solidFill>
                <a:effectLst/>
                <a:cs typeface="Arial" pitchFamily="34" charset="0"/>
              </a:rPr>
              <a:t>Best For: </a:t>
            </a:r>
            <a:r>
              <a:rPr kumimoji="0" lang="en-US" sz="2400" b="0" i="0" u="none" strike="noStrike" cap="none" normalizeH="0" baseline="0" dirty="0" smtClean="0">
                <a:ln>
                  <a:noFill/>
                </a:ln>
                <a:solidFill>
                  <a:srgbClr val="002060"/>
                </a:solidFill>
                <a:effectLst/>
                <a:cs typeface="Arial" pitchFamily="34" charset="0"/>
              </a:rPr>
              <a:t>Photography</a:t>
            </a:r>
            <a:br>
              <a:rPr kumimoji="0" lang="en-US" sz="2400" b="0" i="0" u="none" strike="noStrike" cap="none" normalizeH="0" baseline="0" dirty="0" smtClean="0">
                <a:ln>
                  <a:noFill/>
                </a:ln>
                <a:solidFill>
                  <a:srgbClr val="002060"/>
                </a:solidFill>
                <a:effectLst/>
                <a:cs typeface="Arial" pitchFamily="34" charset="0"/>
              </a:rPr>
            </a:br>
            <a:r>
              <a:rPr kumimoji="0" lang="en-US" sz="2400" b="1" i="0" u="none" strike="noStrike" cap="none" normalizeH="0" baseline="0" dirty="0" smtClean="0">
                <a:ln>
                  <a:noFill/>
                </a:ln>
                <a:solidFill>
                  <a:srgbClr val="002060"/>
                </a:solidFill>
                <a:effectLst/>
                <a:cs typeface="Arial" pitchFamily="34" charset="0"/>
              </a:rPr>
              <a:t>Special Attributes:</a:t>
            </a:r>
            <a:r>
              <a:rPr kumimoji="0" lang="en-US" sz="2400" b="0" i="0" u="none" strike="noStrike" cap="none" normalizeH="0" baseline="0" dirty="0" smtClean="0">
                <a:ln>
                  <a:noFill/>
                </a:ln>
                <a:solidFill>
                  <a:srgbClr val="002060"/>
                </a:solidFill>
                <a:effectLst/>
                <a:cs typeface="Arial" pitchFamily="34" charset="0"/>
              </a:rPr>
              <a:t> Saves metadata, unprocessed, lots of information</a:t>
            </a:r>
          </a:p>
        </p:txBody>
      </p:sp>
    </p:spTree>
    <p:extLst>
      <p:ext uri="{BB962C8B-B14F-4D97-AF65-F5344CB8AC3E}">
        <p14:creationId xmlns:p14="http://schemas.microsoft.com/office/powerpoint/2010/main" val="3560362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00" y="236336"/>
            <a:ext cx="10515600" cy="909883"/>
          </a:xfrm>
        </p:spPr>
        <p:txBody>
          <a:bodyPr>
            <a:normAutofit/>
          </a:bodyPr>
          <a:lstStyle/>
          <a:p>
            <a:r>
              <a:rPr lang="en-GB" sz="4000" dirty="0" smtClean="0">
                <a:latin typeface="Trebuchet MS" pitchFamily="34" charset="0"/>
              </a:rPr>
              <a:t>TIFF (.</a:t>
            </a:r>
            <a:r>
              <a:rPr lang="en-GB" sz="4000" dirty="0" err="1" smtClean="0">
                <a:latin typeface="Trebuchet MS" pitchFamily="34" charset="0"/>
              </a:rPr>
              <a:t>tif</a:t>
            </a:r>
            <a:r>
              <a:rPr lang="en-GB" sz="4000" dirty="0" smtClean="0">
                <a:latin typeface="Trebuchet MS" pitchFamily="34" charset="0"/>
              </a:rPr>
              <a:t>, .tiff)</a:t>
            </a:r>
            <a:endParaRPr lang="en-IN" sz="4000" dirty="0">
              <a:latin typeface="Trebuchet MS" pitchFamily="34" charset="0"/>
            </a:endParaRPr>
          </a:p>
        </p:txBody>
      </p:sp>
      <p:sp>
        <p:nvSpPr>
          <p:cNvPr id="4" name="TextBox 3"/>
          <p:cNvSpPr txBox="1"/>
          <p:nvPr/>
        </p:nvSpPr>
        <p:spPr>
          <a:xfrm>
            <a:off x="527381" y="1628801"/>
            <a:ext cx="11190639" cy="4401205"/>
          </a:xfrm>
          <a:prstGeom prst="rect">
            <a:avLst/>
          </a:prstGeom>
          <a:noFill/>
        </p:spPr>
        <p:txBody>
          <a:bodyPr wrap="square" rtlCol="0">
            <a:spAutoFit/>
          </a:bodyPr>
          <a:lstStyle/>
          <a:p>
            <a:r>
              <a:rPr lang="en-GB" sz="2000" b="1" dirty="0" smtClean="0">
                <a:solidFill>
                  <a:schemeClr val="tx2"/>
                </a:solidFill>
              </a:rPr>
              <a:t>TIFF </a:t>
            </a:r>
            <a:r>
              <a:rPr lang="en-GB" sz="2000" dirty="0" smtClean="0">
                <a:solidFill>
                  <a:schemeClr val="tx2"/>
                </a:solidFill>
              </a:rPr>
              <a:t>or</a:t>
            </a:r>
            <a:r>
              <a:rPr lang="en-GB" sz="2000" b="1" dirty="0" smtClean="0">
                <a:solidFill>
                  <a:schemeClr val="tx2"/>
                </a:solidFill>
              </a:rPr>
              <a:t> Tagged Image File Format </a:t>
            </a:r>
            <a:r>
              <a:rPr lang="en-GB" sz="2000" dirty="0" smtClean="0">
                <a:solidFill>
                  <a:schemeClr val="tx2"/>
                </a:solidFill>
              </a:rPr>
              <a:t>are </a:t>
            </a:r>
            <a:r>
              <a:rPr lang="en-GB" sz="2000" dirty="0" smtClean="0">
                <a:solidFill>
                  <a:srgbClr val="C00000"/>
                </a:solidFill>
              </a:rPr>
              <a:t>lossless image files</a:t>
            </a:r>
            <a:r>
              <a:rPr lang="en-GB" sz="2000" dirty="0" smtClean="0">
                <a:solidFill>
                  <a:schemeClr val="tx2"/>
                </a:solidFill>
              </a:rPr>
              <a:t>.</a:t>
            </a:r>
          </a:p>
          <a:p>
            <a:r>
              <a:rPr lang="en-GB" sz="2000" dirty="0" smtClean="0">
                <a:solidFill>
                  <a:schemeClr val="tx2"/>
                </a:solidFill>
              </a:rPr>
              <a:t>They do not need to compress or lose any image quality or information</a:t>
            </a:r>
          </a:p>
          <a:p>
            <a:r>
              <a:rPr lang="en-GB" sz="2000" dirty="0" smtClean="0">
                <a:solidFill>
                  <a:schemeClr val="tx2"/>
                </a:solidFill>
              </a:rPr>
              <a:t>Thus they allow very </a:t>
            </a:r>
            <a:r>
              <a:rPr lang="en-GB" sz="2000" dirty="0" smtClean="0">
                <a:solidFill>
                  <a:srgbClr val="C00000"/>
                </a:solidFill>
              </a:rPr>
              <a:t>high-quality images </a:t>
            </a:r>
            <a:r>
              <a:rPr lang="en-GB" sz="2000" dirty="0" smtClean="0">
                <a:solidFill>
                  <a:schemeClr val="tx2"/>
                </a:solidFill>
              </a:rPr>
              <a:t>but of </a:t>
            </a:r>
            <a:r>
              <a:rPr lang="en-GB" sz="2000" dirty="0" smtClean="0">
                <a:solidFill>
                  <a:srgbClr val="C00000"/>
                </a:solidFill>
              </a:rPr>
              <a:t>large size</a:t>
            </a:r>
            <a:r>
              <a:rPr lang="en-GB" sz="2000" dirty="0" smtClean="0">
                <a:solidFill>
                  <a:schemeClr val="tx2"/>
                </a:solidFill>
              </a:rPr>
              <a:t>.</a:t>
            </a:r>
          </a:p>
          <a:p>
            <a:pPr fontAlgn="base"/>
            <a:r>
              <a:rPr lang="en-GB" sz="2000" dirty="0" smtClean="0"/>
              <a:t>Hence are </a:t>
            </a:r>
            <a:r>
              <a:rPr lang="en-GB" sz="2000" dirty="0"/>
              <a:t>the most used file format by photographers and designers. </a:t>
            </a:r>
            <a:endParaRPr lang="en-GB" sz="2000" dirty="0" smtClean="0"/>
          </a:p>
          <a:p>
            <a:pPr fontAlgn="base"/>
            <a:r>
              <a:rPr lang="en-GB" sz="2000" dirty="0" smtClean="0"/>
              <a:t>Images </a:t>
            </a:r>
            <a:r>
              <a:rPr lang="en-GB" sz="2000" dirty="0"/>
              <a:t>stored as TIFF files are best for </a:t>
            </a:r>
            <a:r>
              <a:rPr lang="en-GB" sz="2000" dirty="0" smtClean="0"/>
              <a:t>post-processing</a:t>
            </a:r>
            <a:r>
              <a:rPr lang="en-GB" sz="2000" dirty="0"/>
              <a:t>.</a:t>
            </a:r>
          </a:p>
          <a:p>
            <a:pPr fontAlgn="base"/>
            <a:r>
              <a:rPr lang="en-GB" sz="2000" dirty="0" smtClean="0"/>
              <a:t>TIFF files can be used </a:t>
            </a:r>
            <a:r>
              <a:rPr lang="en-GB" sz="2000" dirty="0"/>
              <a:t>with any photo editing software .</a:t>
            </a:r>
            <a:endParaRPr lang="en-GB" sz="2000" dirty="0" smtClean="0"/>
          </a:p>
          <a:p>
            <a:endParaRPr lang="en-GB" sz="2000" dirty="0" smtClean="0">
              <a:solidFill>
                <a:schemeClr val="tx2"/>
              </a:solidFill>
            </a:endParaRPr>
          </a:p>
          <a:p>
            <a:r>
              <a:rPr lang="en-GB" sz="2000" b="1" dirty="0" smtClean="0">
                <a:solidFill>
                  <a:schemeClr val="tx2"/>
                </a:solidFill>
              </a:rPr>
              <a:t>Compression</a:t>
            </a:r>
            <a:r>
              <a:rPr lang="en-GB" sz="2000" dirty="0" smtClean="0">
                <a:solidFill>
                  <a:schemeClr val="tx2"/>
                </a:solidFill>
              </a:rPr>
              <a:t>: Lossless-no compression. Very high quality images</a:t>
            </a:r>
          </a:p>
          <a:p>
            <a:r>
              <a:rPr lang="en-GB" sz="2000" b="1" dirty="0" smtClean="0">
                <a:solidFill>
                  <a:schemeClr val="tx2"/>
                </a:solidFill>
              </a:rPr>
              <a:t>Best For</a:t>
            </a:r>
            <a:r>
              <a:rPr lang="en-GB" sz="2000" dirty="0" smtClean="0">
                <a:solidFill>
                  <a:schemeClr val="tx2"/>
                </a:solidFill>
              </a:rPr>
              <a:t>: High quality prints, professional publication, archival copies</a:t>
            </a:r>
          </a:p>
          <a:p>
            <a:r>
              <a:rPr lang="en-GB" sz="2000" b="1" dirty="0" smtClean="0">
                <a:solidFill>
                  <a:schemeClr val="tx2"/>
                </a:solidFill>
              </a:rPr>
              <a:t>Special Attributes</a:t>
            </a:r>
            <a:r>
              <a:rPr lang="en-GB" sz="2000" dirty="0" smtClean="0">
                <a:solidFill>
                  <a:schemeClr val="tx2"/>
                </a:solidFill>
              </a:rPr>
              <a:t>: Can save transparencies </a:t>
            </a:r>
          </a:p>
          <a:p>
            <a:pPr fontAlgn="base"/>
            <a:r>
              <a:rPr lang="en-GB" sz="2000" b="1" dirty="0" smtClean="0">
                <a:solidFill>
                  <a:srgbClr val="C00000"/>
                </a:solidFill>
              </a:rPr>
              <a:t>When </a:t>
            </a:r>
            <a:r>
              <a:rPr lang="en-GB" sz="2000" b="1" dirty="0">
                <a:solidFill>
                  <a:srgbClr val="C00000"/>
                </a:solidFill>
              </a:rPr>
              <a:t>to Use TIFF Image Format:</a:t>
            </a:r>
            <a:endParaRPr lang="en-GB" sz="2000" dirty="0">
              <a:solidFill>
                <a:srgbClr val="C00000"/>
              </a:solidFill>
            </a:endParaRPr>
          </a:p>
          <a:p>
            <a:pPr fontAlgn="base"/>
            <a:r>
              <a:rPr lang="en-GB" sz="2000" dirty="0">
                <a:solidFill>
                  <a:srgbClr val="C00000"/>
                </a:solidFill>
              </a:rPr>
              <a:t>For images </a:t>
            </a:r>
            <a:r>
              <a:rPr lang="en-GB" sz="2000" dirty="0" smtClean="0">
                <a:solidFill>
                  <a:srgbClr val="C00000"/>
                </a:solidFill>
              </a:rPr>
              <a:t>to be stored </a:t>
            </a:r>
            <a:r>
              <a:rPr lang="en-GB" sz="2000" dirty="0">
                <a:solidFill>
                  <a:srgbClr val="C00000"/>
                </a:solidFill>
              </a:rPr>
              <a:t>without losing </a:t>
            </a:r>
            <a:r>
              <a:rPr lang="en-GB" sz="2000" dirty="0" smtClean="0">
                <a:solidFill>
                  <a:srgbClr val="C00000"/>
                </a:solidFill>
              </a:rPr>
              <a:t>details.</a:t>
            </a:r>
            <a:endParaRPr lang="en-GB" sz="2000" dirty="0">
              <a:solidFill>
                <a:srgbClr val="C00000"/>
              </a:solidFill>
            </a:endParaRPr>
          </a:p>
          <a:p>
            <a:pPr fontAlgn="base"/>
            <a:r>
              <a:rPr lang="en-GB" sz="2000" dirty="0">
                <a:solidFill>
                  <a:srgbClr val="C00000"/>
                </a:solidFill>
              </a:rPr>
              <a:t>For images </a:t>
            </a:r>
            <a:r>
              <a:rPr lang="en-GB" sz="2000" dirty="0" smtClean="0">
                <a:solidFill>
                  <a:srgbClr val="C00000"/>
                </a:solidFill>
              </a:rPr>
              <a:t>to be reproduced or printed.</a:t>
            </a:r>
            <a:endParaRPr lang="en-GB" sz="2000" dirty="0">
              <a:solidFill>
                <a:srgbClr val="C00000"/>
              </a:solidFill>
            </a:endParaRPr>
          </a:p>
          <a:p>
            <a:endParaRPr lang="en-IN" sz="2000" dirty="0">
              <a:solidFill>
                <a:srgbClr val="C00000"/>
              </a:solidFill>
            </a:endParaRPr>
          </a:p>
        </p:txBody>
      </p:sp>
    </p:spTree>
    <p:extLst>
      <p:ext uri="{BB962C8B-B14F-4D97-AF65-F5344CB8AC3E}">
        <p14:creationId xmlns:p14="http://schemas.microsoft.com/office/powerpoint/2010/main" val="1935497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94122"/>
          </a:xfrm>
        </p:spPr>
        <p:txBody>
          <a:bodyPr>
            <a:normAutofit/>
          </a:bodyPr>
          <a:lstStyle/>
          <a:p>
            <a:r>
              <a:rPr lang="en-GB" sz="4000" dirty="0" smtClean="0">
                <a:latin typeface="Trebuchet MS" pitchFamily="34" charset="0"/>
              </a:rPr>
              <a:t>Bitmap (.bmp)</a:t>
            </a:r>
            <a:endParaRPr lang="en-IN" sz="4000" dirty="0">
              <a:latin typeface="Trebuchet MS" pitchFamily="34" charset="0"/>
            </a:endParaRPr>
          </a:p>
        </p:txBody>
      </p:sp>
      <p:sp>
        <p:nvSpPr>
          <p:cNvPr id="3" name="Rectangle 1"/>
          <p:cNvSpPr>
            <a:spLocks noChangeArrowheads="1"/>
          </p:cNvSpPr>
          <p:nvPr/>
        </p:nvSpPr>
        <p:spPr bwMode="auto">
          <a:xfrm>
            <a:off x="239349" y="1741459"/>
            <a:ext cx="11568608" cy="28561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79331" rIns="9144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pitchFamily="34" charset="0"/>
                <a:cs typeface="Arial" pitchFamily="34" charset="0"/>
              </a:rPr>
              <a:t>Bitmap (.bmp)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Arial" pitchFamily="34" charset="0"/>
                <a:cs typeface="Arial" pitchFamily="34" charset="0"/>
              </a:rPr>
              <a:t>BMP or Bitmap Image File is a format developed by Microsoft for Windows. There is no compression or information loss with BMP files which allow images to have very high quality, but also very large file sizes. Due to BMP being a proprietary format, it is generally recommended to use TIFF files.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pitchFamily="34" charset="0"/>
                <a:cs typeface="Arial" pitchFamily="34" charset="0"/>
              </a:rPr>
              <a:t>Compression:</a:t>
            </a:r>
            <a:r>
              <a:rPr kumimoji="0" lang="en-US" sz="2400" b="0" i="0" u="none" strike="noStrike" cap="none" normalizeH="0" baseline="0" dirty="0" smtClean="0">
                <a:ln>
                  <a:noFill/>
                </a:ln>
                <a:solidFill>
                  <a:srgbClr val="002060"/>
                </a:solidFill>
                <a:effectLst/>
                <a:latin typeface="Arial" pitchFamily="34" charset="0"/>
                <a:cs typeface="Arial" pitchFamily="34" charset="0"/>
              </a:rPr>
              <a:t> None</a:t>
            </a:r>
            <a:br>
              <a:rPr kumimoji="0" lang="en-US" sz="2400" b="0" i="0" u="none" strike="noStrike" cap="none" normalizeH="0" baseline="0" dirty="0" smtClean="0">
                <a:ln>
                  <a:noFill/>
                </a:ln>
                <a:solidFill>
                  <a:srgbClr val="002060"/>
                </a:solidFill>
                <a:effectLst/>
                <a:latin typeface="Arial" pitchFamily="34" charset="0"/>
                <a:cs typeface="Arial" pitchFamily="34" charset="0"/>
              </a:rPr>
            </a:br>
            <a:r>
              <a:rPr kumimoji="0" lang="en-US" sz="2400" b="1" i="0" u="none" strike="noStrike" cap="none" normalizeH="0" baseline="0" dirty="0" smtClean="0">
                <a:ln>
                  <a:noFill/>
                </a:ln>
                <a:solidFill>
                  <a:srgbClr val="002060"/>
                </a:solidFill>
                <a:effectLst/>
                <a:latin typeface="Arial" pitchFamily="34" charset="0"/>
                <a:cs typeface="Arial" pitchFamily="34" charset="0"/>
              </a:rPr>
              <a:t>Best For:</a:t>
            </a:r>
            <a:r>
              <a:rPr kumimoji="0" lang="en-US" sz="2400" b="0" i="0" u="none" strike="noStrike" cap="none" normalizeH="0" baseline="0" dirty="0" smtClean="0">
                <a:ln>
                  <a:noFill/>
                </a:ln>
                <a:solidFill>
                  <a:srgbClr val="002060"/>
                </a:solidFill>
                <a:effectLst/>
                <a:latin typeface="Arial" pitchFamily="34" charset="0"/>
                <a:cs typeface="Arial" pitchFamily="34" charset="0"/>
              </a:rPr>
              <a:t> High quality scans, archival copies</a:t>
            </a:r>
          </a:p>
        </p:txBody>
      </p:sp>
    </p:spTree>
    <p:extLst>
      <p:ext uri="{BB962C8B-B14F-4D97-AF65-F5344CB8AC3E}">
        <p14:creationId xmlns:p14="http://schemas.microsoft.com/office/powerpoint/2010/main" val="3385647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168685" cy="948520"/>
          </a:xfrm>
        </p:spPr>
        <p:txBody>
          <a:bodyPr/>
          <a:lstStyle/>
          <a:p>
            <a:r>
              <a:rPr lang="en-GB" dirty="0" smtClean="0">
                <a:latin typeface="Trebuchet MS" pitchFamily="34" charset="0"/>
              </a:rPr>
              <a:t>Contents</a:t>
            </a:r>
            <a:endParaRPr lang="en-IN" dirty="0">
              <a:latin typeface="Trebuchet MS" pitchFamily="34" charset="0"/>
            </a:endParaRPr>
          </a:p>
        </p:txBody>
      </p:sp>
      <p:sp>
        <p:nvSpPr>
          <p:cNvPr id="3" name="Content Placeholder 2"/>
          <p:cNvSpPr>
            <a:spLocks noGrp="1"/>
          </p:cNvSpPr>
          <p:nvPr>
            <p:ph idx="1"/>
          </p:nvPr>
        </p:nvSpPr>
        <p:spPr>
          <a:xfrm>
            <a:off x="812442" y="2395470"/>
            <a:ext cx="8756561" cy="3523916"/>
          </a:xfrm>
        </p:spPr>
        <p:txBody>
          <a:bodyPr>
            <a:normAutofit/>
          </a:bodyPr>
          <a:lstStyle/>
          <a:p>
            <a:r>
              <a:rPr lang="en-GB" dirty="0" smtClean="0"/>
              <a:t>Image Acquisition</a:t>
            </a:r>
          </a:p>
          <a:p>
            <a:r>
              <a:rPr lang="en-GB" dirty="0" smtClean="0"/>
              <a:t>Image File Formats</a:t>
            </a:r>
          </a:p>
          <a:p>
            <a:r>
              <a:rPr lang="en-GB" dirty="0" smtClean="0"/>
              <a:t>Interpolation</a:t>
            </a:r>
          </a:p>
          <a:p>
            <a:endParaRPr lang="en-IN" dirty="0"/>
          </a:p>
        </p:txBody>
      </p:sp>
    </p:spTree>
    <p:extLst>
      <p:ext uri="{BB962C8B-B14F-4D97-AF65-F5344CB8AC3E}">
        <p14:creationId xmlns:p14="http://schemas.microsoft.com/office/powerpoint/2010/main" val="373603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59" y="28636"/>
            <a:ext cx="10972800" cy="808076"/>
          </a:xfrm>
        </p:spPr>
        <p:txBody>
          <a:bodyPr>
            <a:normAutofit/>
          </a:bodyPr>
          <a:lstStyle/>
          <a:p>
            <a:r>
              <a:rPr lang="en-GB" sz="4000" dirty="0">
                <a:latin typeface="Trebuchet MS" pitchFamily="34" charset="0"/>
              </a:rPr>
              <a:t>JPEG (.jpeg or .jpg)</a:t>
            </a:r>
            <a:endParaRPr lang="en-IN" sz="4000" dirty="0">
              <a:latin typeface="Trebuchet MS" pitchFamily="34" charset="0"/>
            </a:endParaRPr>
          </a:p>
        </p:txBody>
      </p:sp>
      <p:sp>
        <p:nvSpPr>
          <p:cNvPr id="3" name="Rectangle 2"/>
          <p:cNvSpPr/>
          <p:nvPr/>
        </p:nvSpPr>
        <p:spPr>
          <a:xfrm>
            <a:off x="307112" y="1268761"/>
            <a:ext cx="11472597" cy="4401205"/>
          </a:xfrm>
          <a:prstGeom prst="rect">
            <a:avLst/>
          </a:prstGeom>
        </p:spPr>
        <p:txBody>
          <a:bodyPr wrap="square">
            <a:spAutoFit/>
          </a:bodyPr>
          <a:lstStyle/>
          <a:p>
            <a:pPr fontAlgn="base"/>
            <a:r>
              <a:rPr lang="en-GB" sz="2000" dirty="0">
                <a:solidFill>
                  <a:srgbClr val="002060"/>
                </a:solidFill>
              </a:rPr>
              <a:t>JPEG stands for Joint Photographic Experts Group, and it’s extension is widely written as</a:t>
            </a:r>
            <a:r>
              <a:rPr lang="en-GB" sz="2000" dirty="0">
                <a:solidFill>
                  <a:schemeClr val="tx2"/>
                </a:solidFill>
              </a:rPr>
              <a:t> </a:t>
            </a:r>
            <a:r>
              <a:rPr lang="en-GB" sz="2000" b="1" dirty="0">
                <a:solidFill>
                  <a:srgbClr val="C00000"/>
                </a:solidFill>
              </a:rPr>
              <a:t>.jpg</a:t>
            </a:r>
            <a:r>
              <a:rPr lang="en-GB" sz="2000" dirty="0">
                <a:solidFill>
                  <a:schemeClr val="tx2"/>
                </a:solidFill>
              </a:rPr>
              <a:t>. </a:t>
            </a:r>
            <a:endParaRPr lang="en-GB" sz="2000" dirty="0" smtClean="0">
              <a:solidFill>
                <a:schemeClr val="tx2"/>
              </a:solidFill>
            </a:endParaRPr>
          </a:p>
          <a:p>
            <a:pPr fontAlgn="base"/>
            <a:r>
              <a:rPr lang="en-GB" sz="2000" dirty="0" smtClean="0">
                <a:solidFill>
                  <a:srgbClr val="002060"/>
                </a:solidFill>
              </a:rPr>
              <a:t>This </a:t>
            </a:r>
            <a:r>
              <a:rPr lang="en-GB" sz="2000" dirty="0">
                <a:solidFill>
                  <a:srgbClr val="002060"/>
                </a:solidFill>
              </a:rPr>
              <a:t>most used image file format is used to store photos all over the world, and is generally a default file format for saving images. </a:t>
            </a:r>
            <a:endParaRPr lang="en-GB" sz="2000" dirty="0" smtClean="0">
              <a:solidFill>
                <a:srgbClr val="002060"/>
              </a:solidFill>
            </a:endParaRPr>
          </a:p>
          <a:p>
            <a:pPr fontAlgn="base"/>
            <a:r>
              <a:rPr lang="en-GB" sz="2000" dirty="0" smtClean="0">
                <a:solidFill>
                  <a:srgbClr val="002060"/>
                </a:solidFill>
              </a:rPr>
              <a:t>Most </a:t>
            </a:r>
            <a:r>
              <a:rPr lang="en-GB" sz="2000" dirty="0">
                <a:solidFill>
                  <a:srgbClr val="002060"/>
                </a:solidFill>
              </a:rPr>
              <a:t>of the images you find online will download as .jpg files.</a:t>
            </a:r>
          </a:p>
          <a:p>
            <a:pPr fontAlgn="base"/>
            <a:r>
              <a:rPr lang="en-GB" sz="2000" dirty="0">
                <a:solidFill>
                  <a:srgbClr val="002060"/>
                </a:solidFill>
              </a:rPr>
              <a:t>JPEG files come in different quality levels like low, medium and high. Low quality JPEGs are more compressed than high quality versions. So, </a:t>
            </a:r>
            <a:r>
              <a:rPr lang="en-GB" sz="2000" dirty="0" smtClean="0">
                <a:solidFill>
                  <a:srgbClr val="002060"/>
                </a:solidFill>
              </a:rPr>
              <a:t>for a </a:t>
            </a:r>
            <a:r>
              <a:rPr lang="en-GB" sz="2000" dirty="0">
                <a:solidFill>
                  <a:srgbClr val="002060"/>
                </a:solidFill>
              </a:rPr>
              <a:t>high quality image, </a:t>
            </a:r>
            <a:r>
              <a:rPr lang="en-GB" sz="2000" dirty="0" smtClean="0">
                <a:solidFill>
                  <a:srgbClr val="002060"/>
                </a:solidFill>
              </a:rPr>
              <a:t>a </a:t>
            </a:r>
            <a:r>
              <a:rPr lang="en-GB" sz="2000" dirty="0">
                <a:solidFill>
                  <a:srgbClr val="002060"/>
                </a:solidFill>
              </a:rPr>
              <a:t>less compressed JPEG </a:t>
            </a:r>
            <a:r>
              <a:rPr lang="en-GB" sz="2000" dirty="0" smtClean="0">
                <a:solidFill>
                  <a:srgbClr val="002060"/>
                </a:solidFill>
              </a:rPr>
              <a:t>option is required.</a:t>
            </a:r>
            <a:endParaRPr lang="en-GB" sz="2000" dirty="0">
              <a:solidFill>
                <a:srgbClr val="002060"/>
              </a:solidFill>
            </a:endParaRPr>
          </a:p>
          <a:p>
            <a:pPr fontAlgn="base"/>
            <a:r>
              <a:rPr lang="en-GB" sz="2000" dirty="0">
                <a:solidFill>
                  <a:srgbClr val="002060"/>
                </a:solidFill>
              </a:rPr>
              <a:t>Most commonly, JPEG images are great for sharing on social media, via email and on websites. These files are relatively small, so they take up less space on your memory cards and computer storage. </a:t>
            </a:r>
            <a:endParaRPr lang="en-GB" sz="2000" dirty="0" smtClean="0">
              <a:solidFill>
                <a:srgbClr val="002060"/>
              </a:solidFill>
            </a:endParaRPr>
          </a:p>
          <a:p>
            <a:pPr fontAlgn="base"/>
            <a:r>
              <a:rPr lang="en-GB" sz="2000" dirty="0" smtClean="0">
                <a:solidFill>
                  <a:srgbClr val="002060"/>
                </a:solidFill>
              </a:rPr>
              <a:t>Saving </a:t>
            </a:r>
            <a:r>
              <a:rPr lang="en-GB" sz="2000" dirty="0">
                <a:solidFill>
                  <a:srgbClr val="002060"/>
                </a:solidFill>
              </a:rPr>
              <a:t>images as JPEGs can compromise the quality of that image</a:t>
            </a:r>
            <a:r>
              <a:rPr lang="en-GB" sz="2000" dirty="0" smtClean="0">
                <a:solidFill>
                  <a:srgbClr val="002060"/>
                </a:solidFill>
              </a:rPr>
              <a:t>.</a:t>
            </a:r>
          </a:p>
          <a:p>
            <a:pPr fontAlgn="base"/>
            <a:r>
              <a:rPr lang="en-GB" sz="2000" b="1" dirty="0">
                <a:solidFill>
                  <a:srgbClr val="C00000"/>
                </a:solidFill>
              </a:rPr>
              <a:t>When to Use JPEG Image Format:</a:t>
            </a:r>
            <a:endParaRPr lang="en-GB" sz="2000" dirty="0">
              <a:solidFill>
                <a:srgbClr val="C00000"/>
              </a:solidFill>
            </a:endParaRPr>
          </a:p>
          <a:p>
            <a:pPr fontAlgn="base"/>
            <a:r>
              <a:rPr lang="en-GB" sz="2000" dirty="0">
                <a:solidFill>
                  <a:srgbClr val="C00000"/>
                </a:solidFill>
              </a:rPr>
              <a:t>Complex images with a lot of different </a:t>
            </a:r>
            <a:r>
              <a:rPr lang="en-GB" sz="2000" dirty="0" err="1">
                <a:solidFill>
                  <a:srgbClr val="C00000"/>
                </a:solidFill>
              </a:rPr>
              <a:t>colors</a:t>
            </a:r>
            <a:r>
              <a:rPr lang="en-GB" sz="2000" dirty="0">
                <a:solidFill>
                  <a:srgbClr val="C00000"/>
                </a:solidFill>
              </a:rPr>
              <a:t>, like photographs</a:t>
            </a:r>
          </a:p>
          <a:p>
            <a:pPr fontAlgn="base"/>
            <a:r>
              <a:rPr lang="en-GB" sz="2000" dirty="0">
                <a:solidFill>
                  <a:srgbClr val="C00000"/>
                </a:solidFill>
              </a:rPr>
              <a:t>To compress highly detailed images</a:t>
            </a:r>
          </a:p>
          <a:p>
            <a:pPr fontAlgn="base"/>
            <a:r>
              <a:rPr lang="en-GB" sz="2000" dirty="0">
                <a:solidFill>
                  <a:srgbClr val="C00000"/>
                </a:solidFill>
              </a:rPr>
              <a:t>For print</a:t>
            </a:r>
          </a:p>
          <a:p>
            <a:pPr fontAlgn="base"/>
            <a:endParaRPr lang="en-GB" sz="2000" dirty="0">
              <a:solidFill>
                <a:schemeClr val="tx2"/>
              </a:solidFill>
            </a:endParaRPr>
          </a:p>
        </p:txBody>
      </p:sp>
    </p:spTree>
    <p:extLst>
      <p:ext uri="{BB962C8B-B14F-4D97-AF65-F5344CB8AC3E}">
        <p14:creationId xmlns:p14="http://schemas.microsoft.com/office/powerpoint/2010/main" val="2615426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1" y="28636"/>
            <a:ext cx="10972800" cy="850106"/>
          </a:xfrm>
        </p:spPr>
        <p:txBody>
          <a:bodyPr>
            <a:normAutofit/>
          </a:bodyPr>
          <a:lstStyle/>
          <a:p>
            <a:r>
              <a:rPr lang="en-GB" sz="4000" dirty="0" smtClean="0">
                <a:latin typeface="Trebuchet MS" pitchFamily="34" charset="0"/>
              </a:rPr>
              <a:t>GIF (.gif)</a:t>
            </a:r>
            <a:endParaRPr lang="en-IN" sz="4000" dirty="0">
              <a:latin typeface="Trebuchet MS" pitchFamily="34" charset="0"/>
            </a:endParaRPr>
          </a:p>
        </p:txBody>
      </p:sp>
      <p:sp>
        <p:nvSpPr>
          <p:cNvPr id="3" name="Rectangle 1"/>
          <p:cNvSpPr>
            <a:spLocks noChangeArrowheads="1"/>
          </p:cNvSpPr>
          <p:nvPr/>
        </p:nvSpPr>
        <p:spPr bwMode="auto">
          <a:xfrm>
            <a:off x="623393" y="1215928"/>
            <a:ext cx="10849204" cy="45796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79331" rIns="91440" bIns="8887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cs typeface="Arial" pitchFamily="34" charset="0"/>
              </a:rPr>
              <a:t>GIF or Graphics Interchange Format files are widely used for web graphics, because they are limited to only 256 colors, can allow for transparency, and can be animated. GIF files are typically small is size and are very portable.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cs typeface="Arial" pitchFamily="34" charset="0"/>
              </a:rPr>
              <a:t>Compression: </a:t>
            </a:r>
            <a:r>
              <a:rPr kumimoji="0" lang="en-US" sz="2000" b="0" i="0" u="none" strike="noStrike" cap="none" normalizeH="0" baseline="0" dirty="0" smtClean="0">
                <a:ln>
                  <a:noFill/>
                </a:ln>
                <a:solidFill>
                  <a:srgbClr val="002060"/>
                </a:solidFill>
                <a:effectLst/>
                <a:cs typeface="Arial" pitchFamily="34" charset="0"/>
              </a:rPr>
              <a:t>Lossless - compression without loss of quality</a:t>
            </a:r>
            <a:br>
              <a:rPr kumimoji="0" lang="en-US" sz="2000" b="0" i="0" u="none" strike="noStrike" cap="none" normalizeH="0" baseline="0" dirty="0" smtClean="0">
                <a:ln>
                  <a:noFill/>
                </a:ln>
                <a:solidFill>
                  <a:srgbClr val="002060"/>
                </a:solidFill>
                <a:effectLst/>
                <a:cs typeface="Arial" pitchFamily="34" charset="0"/>
              </a:rPr>
            </a:br>
            <a:r>
              <a:rPr kumimoji="0" lang="en-US" sz="2000" b="1" i="0" u="none" strike="noStrike" cap="none" normalizeH="0" baseline="0" dirty="0" smtClean="0">
                <a:ln>
                  <a:noFill/>
                </a:ln>
                <a:solidFill>
                  <a:srgbClr val="002060"/>
                </a:solidFill>
                <a:effectLst/>
                <a:cs typeface="Arial" pitchFamily="34" charset="0"/>
              </a:rPr>
              <a:t>Best For: </a:t>
            </a:r>
            <a:r>
              <a:rPr kumimoji="0" lang="en-US" sz="2000" b="0" i="0" u="none" strike="noStrike" cap="none" normalizeH="0" baseline="0" dirty="0" smtClean="0">
                <a:ln>
                  <a:noFill/>
                </a:ln>
                <a:solidFill>
                  <a:srgbClr val="002060"/>
                </a:solidFill>
                <a:effectLst/>
                <a:cs typeface="Arial" pitchFamily="34" charset="0"/>
              </a:rPr>
              <a:t>Web Images</a:t>
            </a:r>
            <a:br>
              <a:rPr kumimoji="0" lang="en-US" sz="2000" b="0" i="0" u="none" strike="noStrike" cap="none" normalizeH="0" baseline="0" dirty="0" smtClean="0">
                <a:ln>
                  <a:noFill/>
                </a:ln>
                <a:solidFill>
                  <a:srgbClr val="002060"/>
                </a:solidFill>
                <a:effectLst/>
                <a:cs typeface="Arial" pitchFamily="34" charset="0"/>
              </a:rPr>
            </a:br>
            <a:r>
              <a:rPr kumimoji="0" lang="en-US" sz="2000" b="1" i="0" u="none" strike="noStrike" cap="none" normalizeH="0" baseline="0" dirty="0" smtClean="0">
                <a:ln>
                  <a:noFill/>
                </a:ln>
                <a:solidFill>
                  <a:srgbClr val="002060"/>
                </a:solidFill>
                <a:effectLst/>
                <a:cs typeface="Arial" pitchFamily="34" charset="0"/>
              </a:rPr>
              <a:t>Special Attributes: </a:t>
            </a:r>
            <a:r>
              <a:rPr kumimoji="0" lang="en-US" sz="2000" b="0" i="0" u="none" strike="noStrike" cap="none" normalizeH="0" baseline="0" dirty="0" smtClean="0">
                <a:ln>
                  <a:noFill/>
                </a:ln>
                <a:solidFill>
                  <a:srgbClr val="002060"/>
                </a:solidFill>
                <a:effectLst/>
                <a:cs typeface="Arial" pitchFamily="34" charset="0"/>
              </a:rPr>
              <a:t>Can be Animated, Can Save Transparency</a:t>
            </a:r>
          </a:p>
          <a:p>
            <a:pPr fontAlgn="base"/>
            <a:r>
              <a:rPr lang="en-GB" sz="2000" dirty="0">
                <a:solidFill>
                  <a:srgbClr val="002060"/>
                </a:solidFill>
              </a:rPr>
              <a:t>GIF stands for Graphics Interchange Format, and it’s quite similar to PNG in terms of its image quality preservation. With GIF image files, you can also create short animations for web.</a:t>
            </a:r>
          </a:p>
          <a:p>
            <a:pPr fontAlgn="base"/>
            <a:r>
              <a:rPr lang="en-GB" sz="2000" dirty="0">
                <a:solidFill>
                  <a:srgbClr val="002060"/>
                </a:solidFill>
              </a:rPr>
              <a:t>This image format has a smaller </a:t>
            </a:r>
            <a:r>
              <a:rPr lang="en-GB" sz="2000" dirty="0" err="1">
                <a:solidFill>
                  <a:srgbClr val="002060"/>
                </a:solidFill>
              </a:rPr>
              <a:t>color</a:t>
            </a:r>
            <a:r>
              <a:rPr lang="en-GB" sz="2000" dirty="0">
                <a:solidFill>
                  <a:srgbClr val="002060"/>
                </a:solidFill>
              </a:rPr>
              <a:t> range, so it’s not suitable for all photos. Like PNG, GIF images can be transparent. But, unlike PNG, GIF doesn’t support partial transparency, which means you can’t use them to preserve shadow effects in your photos.</a:t>
            </a:r>
          </a:p>
          <a:p>
            <a:pPr fontAlgn="base"/>
            <a:r>
              <a:rPr lang="en-GB" sz="2000" b="1" dirty="0">
                <a:solidFill>
                  <a:srgbClr val="C00000"/>
                </a:solidFill>
              </a:rPr>
              <a:t>When to Use GIF Image Format:</a:t>
            </a:r>
            <a:endParaRPr lang="en-GB" sz="2000" dirty="0">
              <a:solidFill>
                <a:srgbClr val="C00000"/>
              </a:solidFill>
            </a:endParaRPr>
          </a:p>
          <a:p>
            <a:pPr fontAlgn="base"/>
            <a:r>
              <a:rPr lang="en-GB" sz="2000" dirty="0">
                <a:solidFill>
                  <a:srgbClr val="C00000"/>
                </a:solidFill>
              </a:rPr>
              <a:t>For simple images with few </a:t>
            </a:r>
            <a:r>
              <a:rPr lang="en-GB" sz="2000" dirty="0" err="1">
                <a:solidFill>
                  <a:srgbClr val="C00000"/>
                </a:solidFill>
              </a:rPr>
              <a:t>colors</a:t>
            </a:r>
            <a:r>
              <a:rPr lang="en-GB" sz="2000" dirty="0">
                <a:solidFill>
                  <a:srgbClr val="C00000"/>
                </a:solidFill>
              </a:rPr>
              <a:t>, like icons</a:t>
            </a:r>
          </a:p>
          <a:p>
            <a:pPr fontAlgn="base"/>
            <a:r>
              <a:rPr lang="en-GB" sz="2000" dirty="0">
                <a:solidFill>
                  <a:srgbClr val="C00000"/>
                </a:solidFill>
              </a:rPr>
              <a:t>For animated </a:t>
            </a:r>
            <a:r>
              <a:rPr lang="en-GB" sz="2000" dirty="0" smtClean="0">
                <a:solidFill>
                  <a:srgbClr val="C00000"/>
                </a:solidFill>
              </a:rPr>
              <a:t>images</a:t>
            </a:r>
            <a:endParaRPr lang="en-GB" sz="2000" dirty="0">
              <a:solidFill>
                <a:srgbClr val="C00000"/>
              </a:solidFill>
            </a:endParaRPr>
          </a:p>
        </p:txBody>
      </p:sp>
    </p:spTree>
    <p:extLst>
      <p:ext uri="{BB962C8B-B14F-4D97-AF65-F5344CB8AC3E}">
        <p14:creationId xmlns:p14="http://schemas.microsoft.com/office/powerpoint/2010/main" val="4275178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36"/>
            <a:ext cx="10972800" cy="842339"/>
          </a:xfrm>
        </p:spPr>
        <p:txBody>
          <a:bodyPr>
            <a:normAutofit/>
          </a:bodyPr>
          <a:lstStyle/>
          <a:p>
            <a:r>
              <a:rPr lang="en-GB" sz="4000" dirty="0" smtClean="0">
                <a:latin typeface="Trebuchet MS" pitchFamily="34" charset="0"/>
              </a:rPr>
              <a:t>PNG (.</a:t>
            </a:r>
            <a:r>
              <a:rPr lang="en-GB" sz="4000" dirty="0" err="1" smtClean="0">
                <a:latin typeface="Trebuchet MS" pitchFamily="34" charset="0"/>
              </a:rPr>
              <a:t>png</a:t>
            </a:r>
            <a:r>
              <a:rPr lang="en-GB" sz="4000" dirty="0" smtClean="0">
                <a:latin typeface="Trebuchet MS" pitchFamily="34" charset="0"/>
              </a:rPr>
              <a:t>)</a:t>
            </a:r>
            <a:endParaRPr lang="en-IN" sz="4000" dirty="0">
              <a:latin typeface="Trebuchet MS" pitchFamily="34" charset="0"/>
            </a:endParaRPr>
          </a:p>
        </p:txBody>
      </p:sp>
      <p:sp>
        <p:nvSpPr>
          <p:cNvPr id="3" name="Rectangle 1"/>
          <p:cNvSpPr>
            <a:spLocks noChangeArrowheads="1"/>
          </p:cNvSpPr>
          <p:nvPr/>
        </p:nvSpPr>
        <p:spPr bwMode="auto">
          <a:xfrm>
            <a:off x="335360" y="869658"/>
            <a:ext cx="11521280" cy="53245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solidFill>
                <a:effectLst/>
                <a:cs typeface="Arial" pitchFamily="34" charset="0"/>
              </a:rPr>
              <a:t>PNG or Portable Network Graphics files are a lossless image format originally designed to improve upon and replace the GIF format. PNG files are able to handle up to 16 million colors, unlike the 256 colors supported by GIF.</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solidFill>
                <a:effectLst/>
                <a:cs typeface="Arial" pitchFamily="34" charset="0"/>
              </a:rPr>
              <a:t>Compression:</a:t>
            </a:r>
            <a:r>
              <a:rPr kumimoji="0" lang="en-US" sz="2000" b="0" i="0" u="none" strike="noStrike" cap="none" normalizeH="0" baseline="0" dirty="0" smtClean="0">
                <a:ln>
                  <a:noFill/>
                </a:ln>
                <a:solidFill>
                  <a:schemeClr val="tx2"/>
                </a:solidFill>
                <a:effectLst/>
                <a:cs typeface="Arial" pitchFamily="34" charset="0"/>
              </a:rPr>
              <a:t>  Lossless - compression without loss of quality</a:t>
            </a:r>
            <a:br>
              <a:rPr kumimoji="0" lang="en-US" sz="2000" b="0" i="0" u="none" strike="noStrike" cap="none" normalizeH="0" baseline="0" dirty="0" smtClean="0">
                <a:ln>
                  <a:noFill/>
                </a:ln>
                <a:solidFill>
                  <a:schemeClr val="tx2"/>
                </a:solidFill>
                <a:effectLst/>
                <a:cs typeface="Arial" pitchFamily="34" charset="0"/>
              </a:rPr>
            </a:br>
            <a:r>
              <a:rPr kumimoji="0" lang="en-US" sz="2000" b="1" i="0" u="none" strike="noStrike" cap="none" normalizeH="0" baseline="0" dirty="0" smtClean="0">
                <a:ln>
                  <a:noFill/>
                </a:ln>
                <a:solidFill>
                  <a:schemeClr val="tx2"/>
                </a:solidFill>
                <a:effectLst/>
                <a:cs typeface="Arial" pitchFamily="34" charset="0"/>
              </a:rPr>
              <a:t>Best For: </a:t>
            </a:r>
            <a:r>
              <a:rPr kumimoji="0" lang="en-US" sz="2000" b="0" i="0" u="none" strike="noStrike" cap="none" normalizeH="0" baseline="0" dirty="0" smtClean="0">
                <a:ln>
                  <a:noFill/>
                </a:ln>
                <a:solidFill>
                  <a:schemeClr val="tx2"/>
                </a:solidFill>
                <a:effectLst/>
                <a:cs typeface="Arial" pitchFamily="34" charset="0"/>
              </a:rPr>
              <a:t>Web Images</a:t>
            </a:r>
            <a:br>
              <a:rPr kumimoji="0" lang="en-US" sz="2000" b="0" i="0" u="none" strike="noStrike" cap="none" normalizeH="0" baseline="0" dirty="0" smtClean="0">
                <a:ln>
                  <a:noFill/>
                </a:ln>
                <a:solidFill>
                  <a:schemeClr val="tx2"/>
                </a:solidFill>
                <a:effectLst/>
                <a:cs typeface="Arial" pitchFamily="34" charset="0"/>
              </a:rPr>
            </a:br>
            <a:r>
              <a:rPr kumimoji="0" lang="en-US" sz="2000" b="1" i="0" u="none" strike="noStrike" cap="none" normalizeH="0" baseline="0" dirty="0" smtClean="0">
                <a:ln>
                  <a:noFill/>
                </a:ln>
                <a:solidFill>
                  <a:schemeClr val="tx2"/>
                </a:solidFill>
                <a:effectLst/>
                <a:cs typeface="Arial" pitchFamily="34" charset="0"/>
              </a:rPr>
              <a:t>Special Attributes:</a:t>
            </a:r>
            <a:r>
              <a:rPr kumimoji="0" lang="en-US" sz="2000" b="0" i="0" u="none" strike="noStrike" cap="none" normalizeH="0" baseline="0" dirty="0" smtClean="0">
                <a:ln>
                  <a:noFill/>
                </a:ln>
                <a:solidFill>
                  <a:schemeClr val="tx2"/>
                </a:solidFill>
                <a:effectLst/>
                <a:cs typeface="Arial" pitchFamily="34" charset="0"/>
              </a:rPr>
              <a:t> Save Transparency</a:t>
            </a:r>
          </a:p>
          <a:p>
            <a:pPr fontAlgn="base"/>
            <a:r>
              <a:rPr lang="en-GB" sz="2000" dirty="0">
                <a:solidFill>
                  <a:schemeClr val="tx2"/>
                </a:solidFill>
              </a:rPr>
              <a:t>PNG stands for Portable Network Graphics. It’s an important file format that helps a lot in photo editing. You can use PNGs for completely transparent backgrounds or drop shadows (partial transparency) for the great effects.</a:t>
            </a:r>
          </a:p>
          <a:p>
            <a:pPr fontAlgn="base"/>
            <a:r>
              <a:rPr lang="en-GB" sz="2000" dirty="0">
                <a:solidFill>
                  <a:schemeClr val="tx2"/>
                </a:solidFill>
              </a:rPr>
              <a:t>This image format will not sacrifice the quality and details of the photos, but that means that they are typically larger in size than JPEGs. Thus, PNGs are best for small images like logos.</a:t>
            </a:r>
          </a:p>
          <a:p>
            <a:pPr fontAlgn="base"/>
            <a:r>
              <a:rPr lang="en-GB" sz="2000" b="1" dirty="0">
                <a:solidFill>
                  <a:srgbClr val="C00000"/>
                </a:solidFill>
              </a:rPr>
              <a:t>When to Use PNG Image Format:</a:t>
            </a:r>
            <a:endParaRPr lang="en-GB" sz="2000" dirty="0">
              <a:solidFill>
                <a:srgbClr val="C00000"/>
              </a:solidFill>
            </a:endParaRPr>
          </a:p>
          <a:p>
            <a:pPr fontAlgn="base"/>
            <a:r>
              <a:rPr lang="en-GB" sz="2000" dirty="0">
                <a:solidFill>
                  <a:srgbClr val="C00000"/>
                </a:solidFill>
              </a:rPr>
              <a:t>Images with transparency</a:t>
            </a:r>
          </a:p>
          <a:p>
            <a:pPr fontAlgn="base"/>
            <a:r>
              <a:rPr lang="en-GB" sz="2000" dirty="0">
                <a:solidFill>
                  <a:srgbClr val="C00000"/>
                </a:solidFill>
              </a:rPr>
              <a:t>Small images, like logos</a:t>
            </a:r>
          </a:p>
          <a:p>
            <a:pPr fontAlgn="base"/>
            <a:r>
              <a:rPr lang="en-GB" sz="2000" dirty="0" smtClean="0">
                <a:solidFill>
                  <a:srgbClr val="C00000"/>
                </a:solidFill>
              </a:rPr>
              <a:t>Online images</a:t>
            </a:r>
            <a:endParaRPr lang="en-GB" sz="2000" dirty="0">
              <a:solidFill>
                <a:srgbClr val="C00000"/>
              </a:solidFill>
            </a:endParaRPr>
          </a:p>
          <a:p>
            <a:pPr fontAlgn="base"/>
            <a:r>
              <a:rPr lang="en-GB" sz="2000" dirty="0">
                <a:solidFill>
                  <a:srgbClr val="C00000"/>
                </a:solidFill>
              </a:rPr>
              <a:t>To retain the quality of a detailed image, provided that you have storage for a larger file size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C00000"/>
              </a:solidFill>
              <a:effectLst/>
              <a:cs typeface="Arial" pitchFamily="34" charset="0"/>
            </a:endParaRPr>
          </a:p>
        </p:txBody>
      </p:sp>
    </p:spTree>
    <p:extLst>
      <p:ext uri="{BB962C8B-B14F-4D97-AF65-F5344CB8AC3E}">
        <p14:creationId xmlns:p14="http://schemas.microsoft.com/office/powerpoint/2010/main" val="818776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16632"/>
            <a:ext cx="10972800" cy="778098"/>
          </a:xfrm>
        </p:spPr>
        <p:txBody>
          <a:bodyPr>
            <a:normAutofit/>
          </a:bodyPr>
          <a:lstStyle/>
          <a:p>
            <a:r>
              <a:rPr lang="en-GB" sz="4000" dirty="0" smtClean="0">
                <a:latin typeface="Trebuchet MS" pitchFamily="34" charset="0"/>
              </a:rPr>
              <a:t>PSD (.</a:t>
            </a:r>
            <a:r>
              <a:rPr lang="en-GB" sz="4000" dirty="0" err="1" smtClean="0">
                <a:latin typeface="Trebuchet MS" pitchFamily="34" charset="0"/>
              </a:rPr>
              <a:t>psd</a:t>
            </a:r>
            <a:r>
              <a:rPr lang="en-GB" sz="4000" dirty="0" smtClean="0">
                <a:latin typeface="Trebuchet MS" pitchFamily="34" charset="0"/>
              </a:rPr>
              <a:t>)</a:t>
            </a:r>
            <a:endParaRPr lang="en-IN" sz="4000" dirty="0">
              <a:latin typeface="Trebuchet MS" pitchFamily="34" charset="0"/>
            </a:endParaRPr>
          </a:p>
        </p:txBody>
      </p:sp>
      <p:sp>
        <p:nvSpPr>
          <p:cNvPr id="3" name="Rectangle 2"/>
          <p:cNvSpPr/>
          <p:nvPr/>
        </p:nvSpPr>
        <p:spPr>
          <a:xfrm>
            <a:off x="369491" y="1767007"/>
            <a:ext cx="11425269" cy="2585323"/>
          </a:xfrm>
          <a:prstGeom prst="rect">
            <a:avLst/>
          </a:prstGeom>
        </p:spPr>
        <p:txBody>
          <a:bodyPr wrap="square">
            <a:spAutoFit/>
          </a:bodyPr>
          <a:lstStyle/>
          <a:p>
            <a:pPr fontAlgn="base"/>
            <a:r>
              <a:rPr lang="en-GB" dirty="0">
                <a:solidFill>
                  <a:schemeClr val="tx2"/>
                </a:solidFill>
              </a:rPr>
              <a:t>PSD stands for Photoshop Document. When </a:t>
            </a:r>
            <a:r>
              <a:rPr lang="en-GB" dirty="0" smtClean="0">
                <a:solidFill>
                  <a:schemeClr val="tx2"/>
                </a:solidFill>
              </a:rPr>
              <a:t>an </a:t>
            </a:r>
            <a:r>
              <a:rPr lang="en-GB" dirty="0">
                <a:solidFill>
                  <a:schemeClr val="tx2"/>
                </a:solidFill>
              </a:rPr>
              <a:t>image </a:t>
            </a:r>
            <a:r>
              <a:rPr lang="en-GB" dirty="0" smtClean="0">
                <a:solidFill>
                  <a:schemeClr val="tx2"/>
                </a:solidFill>
              </a:rPr>
              <a:t>is saved from </a:t>
            </a:r>
            <a:r>
              <a:rPr lang="en-GB" dirty="0">
                <a:solidFill>
                  <a:schemeClr val="tx2"/>
                </a:solidFill>
              </a:rPr>
              <a:t>Adobe Photoshop, the program’s default is to save that photo as a PSD file. </a:t>
            </a:r>
            <a:r>
              <a:rPr lang="en-GB" dirty="0" smtClean="0">
                <a:solidFill>
                  <a:schemeClr val="tx2"/>
                </a:solidFill>
              </a:rPr>
              <a:t>That </a:t>
            </a:r>
            <a:r>
              <a:rPr lang="en-GB" dirty="0">
                <a:solidFill>
                  <a:schemeClr val="tx2"/>
                </a:solidFill>
              </a:rPr>
              <a:t>file </a:t>
            </a:r>
            <a:r>
              <a:rPr lang="en-GB" dirty="0" smtClean="0">
                <a:solidFill>
                  <a:schemeClr val="tx2"/>
                </a:solidFill>
              </a:rPr>
              <a:t>can be used to </a:t>
            </a:r>
            <a:r>
              <a:rPr lang="en-GB" dirty="0">
                <a:solidFill>
                  <a:schemeClr val="tx2"/>
                </a:solidFill>
              </a:rPr>
              <a:t>edit the individual layers </a:t>
            </a:r>
            <a:r>
              <a:rPr lang="en-GB" dirty="0" smtClean="0">
                <a:solidFill>
                  <a:schemeClr val="tx2"/>
                </a:solidFill>
              </a:rPr>
              <a:t> </a:t>
            </a:r>
            <a:r>
              <a:rPr lang="en-GB" dirty="0">
                <a:solidFill>
                  <a:schemeClr val="tx2"/>
                </a:solidFill>
              </a:rPr>
              <a:t>created in Photoshop at a later time.</a:t>
            </a:r>
          </a:p>
          <a:p>
            <a:pPr fontAlgn="base"/>
            <a:r>
              <a:rPr lang="en-GB" dirty="0">
                <a:solidFill>
                  <a:schemeClr val="tx2"/>
                </a:solidFill>
              </a:rPr>
              <a:t>This file format is not suitable for web, nor is it suitable for clients because it isn’t </a:t>
            </a:r>
            <a:r>
              <a:rPr lang="en-GB" dirty="0" smtClean="0">
                <a:solidFill>
                  <a:schemeClr val="tx2"/>
                </a:solidFill>
              </a:rPr>
              <a:t>versatile.</a:t>
            </a:r>
          </a:p>
          <a:p>
            <a:pPr fontAlgn="base"/>
            <a:r>
              <a:rPr lang="en-GB" dirty="0" smtClean="0">
                <a:solidFill>
                  <a:schemeClr val="tx2"/>
                </a:solidFill>
              </a:rPr>
              <a:t>It </a:t>
            </a:r>
            <a:r>
              <a:rPr lang="en-GB" dirty="0">
                <a:solidFill>
                  <a:schemeClr val="tx2"/>
                </a:solidFill>
              </a:rPr>
              <a:t>is one of the best image formats for maintaining the quality of </a:t>
            </a:r>
            <a:r>
              <a:rPr lang="en-GB" dirty="0" smtClean="0">
                <a:solidFill>
                  <a:schemeClr val="tx2"/>
                </a:solidFill>
              </a:rPr>
              <a:t>the </a:t>
            </a:r>
            <a:r>
              <a:rPr lang="en-GB" dirty="0">
                <a:solidFill>
                  <a:schemeClr val="tx2"/>
                </a:solidFill>
              </a:rPr>
              <a:t>image over a long period of time.</a:t>
            </a:r>
          </a:p>
          <a:p>
            <a:pPr fontAlgn="base"/>
            <a:r>
              <a:rPr lang="en-GB" dirty="0" smtClean="0">
                <a:solidFill>
                  <a:schemeClr val="tx2"/>
                </a:solidFill>
              </a:rPr>
              <a:t> The layers should not be  </a:t>
            </a:r>
            <a:r>
              <a:rPr lang="en-GB" dirty="0">
                <a:solidFill>
                  <a:schemeClr val="tx2"/>
                </a:solidFill>
              </a:rPr>
              <a:t>merged before </a:t>
            </a:r>
            <a:r>
              <a:rPr lang="en-GB" dirty="0" smtClean="0">
                <a:solidFill>
                  <a:schemeClr val="tx2"/>
                </a:solidFill>
              </a:rPr>
              <a:t>the PSD file is saved, or some </a:t>
            </a:r>
            <a:r>
              <a:rPr lang="en-GB" dirty="0">
                <a:solidFill>
                  <a:schemeClr val="tx2"/>
                </a:solidFill>
              </a:rPr>
              <a:t>of </a:t>
            </a:r>
            <a:r>
              <a:rPr lang="en-GB" dirty="0" smtClean="0">
                <a:solidFill>
                  <a:schemeClr val="tx2"/>
                </a:solidFill>
              </a:rPr>
              <a:t>the </a:t>
            </a:r>
            <a:r>
              <a:rPr lang="en-GB" dirty="0">
                <a:solidFill>
                  <a:schemeClr val="tx2"/>
                </a:solidFill>
              </a:rPr>
              <a:t>editing </a:t>
            </a:r>
            <a:r>
              <a:rPr lang="en-GB" dirty="0" smtClean="0">
                <a:solidFill>
                  <a:schemeClr val="tx2"/>
                </a:solidFill>
              </a:rPr>
              <a:t>capabilities will be lost.</a:t>
            </a:r>
            <a:endParaRPr lang="en-GB" dirty="0">
              <a:solidFill>
                <a:schemeClr val="tx2"/>
              </a:solidFill>
            </a:endParaRPr>
          </a:p>
          <a:p>
            <a:pPr fontAlgn="base"/>
            <a:r>
              <a:rPr lang="en-GB" dirty="0" smtClean="0">
                <a:solidFill>
                  <a:schemeClr val="tx2"/>
                </a:solidFill>
              </a:rPr>
              <a:t>The </a:t>
            </a:r>
            <a:r>
              <a:rPr lang="en-GB" dirty="0">
                <a:solidFill>
                  <a:schemeClr val="tx2"/>
                </a:solidFill>
              </a:rPr>
              <a:t>size of </a:t>
            </a:r>
            <a:r>
              <a:rPr lang="en-GB" dirty="0" smtClean="0">
                <a:solidFill>
                  <a:schemeClr val="tx2"/>
                </a:solidFill>
              </a:rPr>
              <a:t> </a:t>
            </a:r>
            <a:r>
              <a:rPr lang="en-GB" dirty="0">
                <a:solidFill>
                  <a:schemeClr val="tx2"/>
                </a:solidFill>
              </a:rPr>
              <a:t>PSD files </a:t>
            </a:r>
            <a:r>
              <a:rPr lang="en-GB" dirty="0" smtClean="0">
                <a:solidFill>
                  <a:schemeClr val="tx2"/>
                </a:solidFill>
              </a:rPr>
              <a:t>is </a:t>
            </a:r>
            <a:r>
              <a:rPr lang="en-GB" dirty="0">
                <a:solidFill>
                  <a:schemeClr val="tx2"/>
                </a:solidFill>
              </a:rPr>
              <a:t>quite large. But, the trade-off is access to the highest quality version of </a:t>
            </a:r>
            <a:r>
              <a:rPr lang="en-GB" dirty="0" smtClean="0">
                <a:solidFill>
                  <a:schemeClr val="tx2"/>
                </a:solidFill>
              </a:rPr>
              <a:t>the </a:t>
            </a:r>
            <a:r>
              <a:rPr lang="en-GB" dirty="0">
                <a:solidFill>
                  <a:schemeClr val="tx2"/>
                </a:solidFill>
              </a:rPr>
              <a:t>images for printing.</a:t>
            </a:r>
          </a:p>
          <a:p>
            <a:pPr fontAlgn="base"/>
            <a:r>
              <a:rPr lang="en-GB" b="1" dirty="0">
                <a:solidFill>
                  <a:srgbClr val="C00000"/>
                </a:solidFill>
              </a:rPr>
              <a:t>When to Use PSD Image Format:</a:t>
            </a:r>
            <a:endParaRPr lang="en-GB" dirty="0">
              <a:solidFill>
                <a:srgbClr val="C00000"/>
              </a:solidFill>
            </a:endParaRPr>
          </a:p>
          <a:p>
            <a:pPr fontAlgn="base"/>
            <a:r>
              <a:rPr lang="en-GB" dirty="0">
                <a:solidFill>
                  <a:srgbClr val="C00000"/>
                </a:solidFill>
              </a:rPr>
              <a:t>To save images </a:t>
            </a:r>
            <a:r>
              <a:rPr lang="en-GB" dirty="0" smtClean="0">
                <a:solidFill>
                  <a:srgbClr val="C00000"/>
                </a:solidFill>
              </a:rPr>
              <a:t>that </a:t>
            </a:r>
            <a:r>
              <a:rPr lang="en-GB" dirty="0">
                <a:solidFill>
                  <a:srgbClr val="C00000"/>
                </a:solidFill>
              </a:rPr>
              <a:t>may </a:t>
            </a:r>
            <a:r>
              <a:rPr lang="en-GB" dirty="0" smtClean="0">
                <a:solidFill>
                  <a:srgbClr val="C00000"/>
                </a:solidFill>
              </a:rPr>
              <a:t>need to be edited </a:t>
            </a:r>
            <a:r>
              <a:rPr lang="en-GB" dirty="0">
                <a:solidFill>
                  <a:srgbClr val="C00000"/>
                </a:solidFill>
              </a:rPr>
              <a:t>again in the future</a:t>
            </a:r>
          </a:p>
          <a:p>
            <a:pPr fontAlgn="base"/>
            <a:r>
              <a:rPr lang="en-GB" dirty="0">
                <a:solidFill>
                  <a:srgbClr val="C00000"/>
                </a:solidFill>
              </a:rPr>
              <a:t>To retain the quality and detail of images </a:t>
            </a:r>
            <a:r>
              <a:rPr lang="en-GB" dirty="0" smtClean="0">
                <a:solidFill>
                  <a:srgbClr val="C00000"/>
                </a:solidFill>
              </a:rPr>
              <a:t>to be printed.</a:t>
            </a:r>
            <a:endParaRPr lang="en-GB" dirty="0">
              <a:solidFill>
                <a:srgbClr val="C00000"/>
              </a:solidFill>
            </a:endParaRPr>
          </a:p>
        </p:txBody>
      </p:sp>
    </p:spTree>
    <p:extLst>
      <p:ext uri="{BB962C8B-B14F-4D97-AF65-F5344CB8AC3E}">
        <p14:creationId xmlns:p14="http://schemas.microsoft.com/office/powerpoint/2010/main" val="14817301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rebuchet MS" pitchFamily="34" charset="0"/>
              </a:rPr>
              <a:t>Interpolation</a:t>
            </a:r>
            <a:endParaRPr lang="en-IN" dirty="0">
              <a:latin typeface="Trebuchet MS" pitchFamily="34" charset="0"/>
            </a:endParaRPr>
          </a:p>
        </p:txBody>
      </p:sp>
      <p:sp>
        <p:nvSpPr>
          <p:cNvPr id="3" name="Rectangle 2"/>
          <p:cNvSpPr/>
          <p:nvPr/>
        </p:nvSpPr>
        <p:spPr>
          <a:xfrm>
            <a:off x="811369" y="2413338"/>
            <a:ext cx="10753859" cy="1938992"/>
          </a:xfrm>
          <a:prstGeom prst="rect">
            <a:avLst/>
          </a:prstGeom>
        </p:spPr>
        <p:txBody>
          <a:bodyPr wrap="square">
            <a:spAutoFit/>
          </a:bodyPr>
          <a:lstStyle/>
          <a:p>
            <a:r>
              <a:rPr lang="en-GB" sz="2400" dirty="0"/>
              <a:t>Image interpolation occurs when you resize or distort your image from one pixel grid to another. Image resizing is necessary when you need to increase or decrease the total number of pixels, whereas remapping can occur when you are correcting for lens distortion or rotating an image. Zooming refers to increase the quantity of pixels, so that when you zoom an image, you will see more detail.</a:t>
            </a:r>
            <a:endParaRPr lang="en-IN" sz="2400" dirty="0"/>
          </a:p>
        </p:txBody>
      </p:sp>
    </p:spTree>
    <p:extLst>
      <p:ext uri="{BB962C8B-B14F-4D97-AF65-F5344CB8AC3E}">
        <p14:creationId xmlns:p14="http://schemas.microsoft.com/office/powerpoint/2010/main" val="3086380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805" y="210579"/>
            <a:ext cx="10515600" cy="806852"/>
          </a:xfrm>
        </p:spPr>
        <p:txBody>
          <a:bodyPr/>
          <a:lstStyle/>
          <a:p>
            <a:r>
              <a:rPr lang="en-GB" dirty="0">
                <a:latin typeface="Trebuchet MS" pitchFamily="34" charset="0"/>
              </a:rPr>
              <a:t>Interpolation</a:t>
            </a:r>
            <a:endParaRPr lang="en-IN" dirty="0"/>
          </a:p>
        </p:txBody>
      </p:sp>
      <p:sp>
        <p:nvSpPr>
          <p:cNvPr id="3" name="Rectangle 2"/>
          <p:cNvSpPr/>
          <p:nvPr/>
        </p:nvSpPr>
        <p:spPr>
          <a:xfrm>
            <a:off x="811369" y="1141291"/>
            <a:ext cx="10650828" cy="2246769"/>
          </a:xfrm>
          <a:prstGeom prst="rect">
            <a:avLst/>
          </a:prstGeom>
        </p:spPr>
        <p:txBody>
          <a:bodyPr wrap="square">
            <a:spAutoFit/>
          </a:bodyPr>
          <a:lstStyle/>
          <a:p>
            <a:r>
              <a:rPr lang="en-GB" sz="2000" dirty="0"/>
              <a:t>Interpolation works by using known data to estimate values at unknown points. Image interpolation works in two directions, and tries to achieve a best approximation of a pixel's intensity based on the values at surrounding pixels. Common interpolation algorithms can be grouped into two categories: adaptive and non-adaptive. Adaptive methods change depending on what they are interpolating, whereas non-adaptive methods treat all pixels equally. Non-adaptive algorithms include: nearest </a:t>
            </a:r>
            <a:r>
              <a:rPr lang="en-GB" sz="2000" dirty="0" smtClean="0"/>
              <a:t>neighbour, </a:t>
            </a:r>
            <a:r>
              <a:rPr lang="en-GB" sz="2000" dirty="0"/>
              <a:t>bilinear, </a:t>
            </a:r>
            <a:r>
              <a:rPr lang="en-GB" sz="2000" dirty="0" err="1"/>
              <a:t>bicubic</a:t>
            </a:r>
            <a:r>
              <a:rPr lang="en-GB" sz="2000" dirty="0"/>
              <a:t>, spline, </a:t>
            </a:r>
            <a:r>
              <a:rPr lang="en-GB" sz="2000" dirty="0" err="1"/>
              <a:t>sinc</a:t>
            </a:r>
            <a:r>
              <a:rPr lang="en-GB" sz="2000" dirty="0"/>
              <a:t>, </a:t>
            </a:r>
            <a:r>
              <a:rPr lang="en-GB" sz="2000" dirty="0" err="1"/>
              <a:t>lanczos</a:t>
            </a:r>
            <a:r>
              <a:rPr lang="en-GB" sz="2000" dirty="0"/>
              <a:t> and others. Adaptive algorithms include many proprietary algorithms in licensed software such as: </a:t>
            </a:r>
            <a:r>
              <a:rPr lang="en-GB" sz="2000" dirty="0" err="1"/>
              <a:t>Qimage</a:t>
            </a:r>
            <a:r>
              <a:rPr lang="en-GB" sz="2000" dirty="0"/>
              <a:t>, </a:t>
            </a:r>
            <a:r>
              <a:rPr lang="en-GB" sz="2000" dirty="0" err="1"/>
              <a:t>PhotoZoom</a:t>
            </a:r>
            <a:r>
              <a:rPr lang="en-GB" sz="2000" dirty="0"/>
              <a:t> Pro and Genuine Fractals.</a:t>
            </a:r>
            <a:endParaRPr lang="en-IN" sz="2000" dirty="0"/>
          </a:p>
        </p:txBody>
      </p:sp>
      <p:pic>
        <p:nvPicPr>
          <p:cNvPr id="19458" name="Picture 2" descr="bright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841" y="3491091"/>
            <a:ext cx="7943883" cy="2608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215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 name="CustomShape 1"/>
          <p:cNvSpPr/>
          <p:nvPr/>
        </p:nvSpPr>
        <p:spPr>
          <a:xfrm>
            <a:off x="609600" y="1143000"/>
            <a:ext cx="10971840" cy="360"/>
          </a:xfrm>
          <a:custGeom>
            <a:avLst/>
            <a:gdLst/>
            <a:ahLst/>
            <a:cxnLst/>
            <a:rect l="l" t="t" r="r" b="b"/>
            <a:pathLst>
              <a:path w="8229600">
                <a:moveTo>
                  <a:pt x="0" y="0"/>
                </a:moveTo>
                <a:lnTo>
                  <a:pt x="8229600" y="0"/>
                </a:lnTo>
              </a:path>
            </a:pathLst>
          </a:custGeom>
          <a:noFill/>
          <a:ln w="9000" cap="rnd">
            <a:solidFill>
              <a:srgbClr val="9FB8CD"/>
            </a:solidFill>
            <a:custDash>
              <a:ds d="500000" sp="100000"/>
            </a:custDash>
            <a:round/>
          </a:ln>
        </p:spPr>
        <p:style>
          <a:lnRef idx="0">
            <a:scrgbClr r="0" g="0" b="0"/>
          </a:lnRef>
          <a:fillRef idx="0">
            <a:scrgbClr r="0" g="0" b="0"/>
          </a:fillRef>
          <a:effectRef idx="0">
            <a:scrgbClr r="0" g="0" b="0"/>
          </a:effectRef>
          <a:fontRef idx="minor"/>
        </p:style>
      </p:sp>
      <p:sp>
        <p:nvSpPr>
          <p:cNvPr id="1462" name="CustomShape 3"/>
          <p:cNvSpPr/>
          <p:nvPr/>
        </p:nvSpPr>
        <p:spPr>
          <a:xfrm>
            <a:off x="605760" y="49954"/>
            <a:ext cx="11333941" cy="786758"/>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12600" algn="ctr">
              <a:lnSpc>
                <a:spcPct val="100000"/>
              </a:lnSpc>
              <a:spcBef>
                <a:spcPts val="105"/>
              </a:spcBef>
            </a:pPr>
            <a:r>
              <a:rPr lang="en-GB" sz="4000" dirty="0" smtClean="0">
                <a:latin typeface="Trebuchet MS" pitchFamily="34" charset="0"/>
              </a:rPr>
              <a:t>Image Interpolation</a:t>
            </a:r>
            <a:endParaRPr lang="en-US" sz="4000" b="0" strike="noStrike" spc="-1" dirty="0">
              <a:latin typeface="Arial"/>
            </a:endParaRPr>
          </a:p>
        </p:txBody>
      </p:sp>
      <p:sp>
        <p:nvSpPr>
          <p:cNvPr id="1463" name="CustomShape 4"/>
          <p:cNvSpPr/>
          <p:nvPr/>
        </p:nvSpPr>
        <p:spPr>
          <a:xfrm>
            <a:off x="714720" y="1203840"/>
            <a:ext cx="10744800" cy="5214600"/>
          </a:xfrm>
          <a:prstGeom prst="rect">
            <a:avLst/>
          </a:prstGeom>
          <a:noFill/>
          <a:ln>
            <a:noFill/>
          </a:ln>
        </p:spPr>
        <p:style>
          <a:lnRef idx="0">
            <a:scrgbClr r="0" g="0" b="0"/>
          </a:lnRef>
          <a:fillRef idx="0">
            <a:scrgbClr r="0" g="0" b="0"/>
          </a:fillRef>
          <a:effectRef idx="0">
            <a:scrgbClr r="0" g="0" b="0"/>
          </a:effectRef>
          <a:fontRef idx="minor"/>
        </p:style>
        <p:txBody>
          <a:bodyPr lIns="0" tIns="57960" rIns="0" bIns="0"/>
          <a:lstStyle/>
          <a:p>
            <a:pPr marL="286560" indent="-273600">
              <a:lnSpc>
                <a:spcPts val="2809"/>
              </a:lnSpc>
              <a:spcBef>
                <a:spcPts val="456"/>
              </a:spcBef>
              <a:buClr>
                <a:srgbClr val="717BA2"/>
              </a:buClr>
              <a:buSzPct val="75000"/>
              <a:buFont typeface="Wingdings" charset="2"/>
              <a:buChar char=""/>
            </a:pPr>
            <a:r>
              <a:rPr lang="en-US" sz="2600" b="0" strike="noStrike" spc="-1" dirty="0">
                <a:solidFill>
                  <a:schemeClr val="tx2"/>
                </a:solidFill>
                <a:latin typeface="Arial"/>
                <a:ea typeface="DejaVu Sans"/>
              </a:rPr>
              <a:t>Used in image resizing (zooming and</a:t>
            </a:r>
            <a:r>
              <a:rPr lang="en-US" sz="2600" b="0" strike="noStrike" spc="-60" dirty="0">
                <a:solidFill>
                  <a:schemeClr val="tx2"/>
                </a:solidFill>
                <a:latin typeface="Arial"/>
                <a:ea typeface="DejaVu Sans"/>
              </a:rPr>
              <a:t> </a:t>
            </a:r>
            <a:r>
              <a:rPr lang="en-US" sz="2600" b="0" strike="noStrike" spc="-1" dirty="0">
                <a:solidFill>
                  <a:schemeClr val="tx2"/>
                </a:solidFill>
                <a:latin typeface="Arial"/>
                <a:ea typeface="DejaVu Sans"/>
              </a:rPr>
              <a:t>shrinking),  rotating, and geometric</a:t>
            </a:r>
            <a:r>
              <a:rPr lang="en-US" sz="2600" b="0" strike="noStrike" spc="-26" dirty="0">
                <a:solidFill>
                  <a:schemeClr val="tx2"/>
                </a:solidFill>
                <a:latin typeface="Arial"/>
                <a:ea typeface="DejaVu Sans"/>
              </a:rPr>
              <a:t> </a:t>
            </a:r>
            <a:r>
              <a:rPr lang="en-US" sz="2600" b="0" strike="noStrike" spc="-1" dirty="0">
                <a:solidFill>
                  <a:schemeClr val="tx2"/>
                </a:solidFill>
                <a:latin typeface="Arial"/>
                <a:ea typeface="DejaVu Sans"/>
              </a:rPr>
              <a:t>corrections</a:t>
            </a:r>
            <a:endParaRPr lang="en-US" sz="2600" b="0" strike="noStrike" spc="-1" dirty="0">
              <a:solidFill>
                <a:schemeClr val="tx2"/>
              </a:solidFill>
              <a:latin typeface="Arial"/>
            </a:endParaRPr>
          </a:p>
          <a:p>
            <a:pPr marL="286560" indent="-273600">
              <a:lnSpc>
                <a:spcPts val="2809"/>
              </a:lnSpc>
              <a:spcBef>
                <a:spcPts val="601"/>
              </a:spcBef>
              <a:buClr>
                <a:srgbClr val="717BA2"/>
              </a:buClr>
              <a:buSzPct val="75000"/>
              <a:buFont typeface="Wingdings" charset="2"/>
              <a:buChar char=""/>
            </a:pPr>
            <a:r>
              <a:rPr lang="en-US" sz="2600" b="0" strike="noStrike" spc="-1" dirty="0">
                <a:solidFill>
                  <a:schemeClr val="tx2"/>
                </a:solidFill>
                <a:latin typeface="Arial"/>
                <a:ea typeface="DejaVu Sans"/>
              </a:rPr>
              <a:t>Interpolation is the process of using known data</a:t>
            </a:r>
            <a:r>
              <a:rPr lang="en-US" sz="2600" b="0" strike="noStrike" spc="-35" dirty="0">
                <a:solidFill>
                  <a:schemeClr val="tx2"/>
                </a:solidFill>
                <a:latin typeface="Arial"/>
                <a:ea typeface="DejaVu Sans"/>
              </a:rPr>
              <a:t> </a:t>
            </a:r>
            <a:r>
              <a:rPr lang="en-US" sz="2600" b="0" strike="noStrike" spc="-1" dirty="0">
                <a:solidFill>
                  <a:schemeClr val="tx2"/>
                </a:solidFill>
                <a:latin typeface="Arial"/>
                <a:ea typeface="DejaVu Sans"/>
              </a:rPr>
              <a:t>to  estimate values at unknown</a:t>
            </a:r>
            <a:r>
              <a:rPr lang="en-US" sz="2600" b="0" strike="noStrike" spc="-35" dirty="0">
                <a:solidFill>
                  <a:schemeClr val="tx2"/>
                </a:solidFill>
                <a:latin typeface="Arial"/>
                <a:ea typeface="DejaVu Sans"/>
              </a:rPr>
              <a:t> </a:t>
            </a:r>
            <a:r>
              <a:rPr lang="en-US" sz="2600" b="0" strike="noStrike" spc="-1" dirty="0">
                <a:solidFill>
                  <a:schemeClr val="tx2"/>
                </a:solidFill>
                <a:latin typeface="Arial"/>
                <a:ea typeface="DejaVu Sans"/>
              </a:rPr>
              <a:t>locations</a:t>
            </a:r>
            <a:endParaRPr lang="en-US" sz="2600" b="0" strike="noStrike" spc="-1" dirty="0">
              <a:solidFill>
                <a:schemeClr val="tx2"/>
              </a:solidFill>
              <a:latin typeface="Arial"/>
            </a:endParaRPr>
          </a:p>
          <a:p>
            <a:pPr marL="286920" indent="-273600">
              <a:lnSpc>
                <a:spcPct val="100000"/>
              </a:lnSpc>
              <a:spcBef>
                <a:spcPts val="244"/>
              </a:spcBef>
              <a:buClr>
                <a:srgbClr val="717BA2"/>
              </a:buClr>
              <a:buSzPct val="75000"/>
              <a:buFont typeface="Wingdings" charset="2"/>
              <a:buChar char=""/>
            </a:pPr>
            <a:r>
              <a:rPr lang="en-US" sz="2600" b="0" strike="noStrike" spc="-1" dirty="0">
                <a:solidFill>
                  <a:schemeClr val="tx2"/>
                </a:solidFill>
                <a:latin typeface="Arial"/>
                <a:ea typeface="DejaVu Sans"/>
              </a:rPr>
              <a:t>Nearest Neighbor</a:t>
            </a:r>
            <a:r>
              <a:rPr lang="en-US" sz="2600" b="0" strike="noStrike" spc="-52" dirty="0">
                <a:solidFill>
                  <a:schemeClr val="tx2"/>
                </a:solidFill>
                <a:latin typeface="Arial"/>
                <a:ea typeface="DejaVu Sans"/>
              </a:rPr>
              <a:t> </a:t>
            </a:r>
            <a:r>
              <a:rPr lang="en-US" sz="2600" b="0" strike="noStrike" spc="-1" dirty="0">
                <a:solidFill>
                  <a:schemeClr val="tx2"/>
                </a:solidFill>
                <a:latin typeface="Arial"/>
                <a:ea typeface="DejaVu Sans"/>
              </a:rPr>
              <a:t>interpolation</a:t>
            </a:r>
            <a:endParaRPr lang="en-US" sz="2600" b="0" strike="noStrike" spc="-1" dirty="0">
              <a:solidFill>
                <a:schemeClr val="tx2"/>
              </a:solidFill>
              <a:latin typeface="Arial"/>
            </a:endParaRPr>
          </a:p>
          <a:p>
            <a:pPr marL="561240" lvl="1" indent="-275040">
              <a:lnSpc>
                <a:spcPts val="2619"/>
              </a:lnSpc>
              <a:spcBef>
                <a:spcPts val="224"/>
              </a:spcBef>
              <a:buClr>
                <a:srgbClr val="9FB8CD"/>
              </a:buClr>
              <a:buSzPct val="76000"/>
              <a:buFont typeface="Wingdings" charset="2"/>
              <a:buChar char=""/>
            </a:pPr>
            <a:r>
              <a:rPr lang="en-US" sz="2300" b="0" strike="noStrike" spc="-1" dirty="0">
                <a:solidFill>
                  <a:schemeClr val="tx2"/>
                </a:solidFill>
                <a:latin typeface="Arial"/>
                <a:ea typeface="DejaVu Sans"/>
              </a:rPr>
              <a:t>It assigns to each new location the intensity of its</a:t>
            </a:r>
            <a:r>
              <a:rPr lang="en-US" sz="2300" b="0" strike="noStrike" spc="-222" dirty="0">
                <a:solidFill>
                  <a:schemeClr val="tx2"/>
                </a:solidFill>
                <a:latin typeface="Arial"/>
                <a:ea typeface="DejaVu Sans"/>
              </a:rPr>
              <a:t> </a:t>
            </a:r>
            <a:r>
              <a:rPr lang="en-US" sz="2300" b="0" strike="noStrike" spc="-1" dirty="0">
                <a:solidFill>
                  <a:schemeClr val="tx2"/>
                </a:solidFill>
                <a:latin typeface="Arial"/>
                <a:ea typeface="DejaVu Sans"/>
              </a:rPr>
              <a:t>nearest</a:t>
            </a:r>
            <a:endParaRPr lang="en-US" sz="2300" b="0" strike="noStrike" spc="-1" dirty="0">
              <a:solidFill>
                <a:schemeClr val="tx2"/>
              </a:solidFill>
              <a:latin typeface="Arial"/>
            </a:endParaRPr>
          </a:p>
          <a:p>
            <a:pPr marL="561240">
              <a:lnSpc>
                <a:spcPts val="2619"/>
              </a:lnSpc>
            </a:pPr>
            <a:r>
              <a:rPr lang="en-US" sz="2300" b="0" strike="noStrike" spc="-1" dirty="0">
                <a:solidFill>
                  <a:schemeClr val="tx2"/>
                </a:solidFill>
                <a:latin typeface="Arial"/>
                <a:ea typeface="DejaVu Sans"/>
              </a:rPr>
              <a:t>neighbor in the original</a:t>
            </a:r>
            <a:r>
              <a:rPr lang="en-US" sz="2300" b="0" strike="noStrike" spc="-92" dirty="0">
                <a:solidFill>
                  <a:schemeClr val="tx2"/>
                </a:solidFill>
                <a:latin typeface="Arial"/>
                <a:ea typeface="DejaVu Sans"/>
              </a:rPr>
              <a:t> </a:t>
            </a:r>
            <a:r>
              <a:rPr lang="en-US" sz="2300" b="0" strike="noStrike" spc="-7" dirty="0">
                <a:solidFill>
                  <a:schemeClr val="tx2"/>
                </a:solidFill>
                <a:latin typeface="Arial"/>
                <a:ea typeface="DejaVu Sans"/>
              </a:rPr>
              <a:t>image</a:t>
            </a:r>
            <a:endParaRPr lang="en-US" sz="2300" b="0" strike="noStrike" spc="-1" dirty="0">
              <a:solidFill>
                <a:schemeClr val="tx2"/>
              </a:solidFill>
              <a:latin typeface="Arial"/>
            </a:endParaRPr>
          </a:p>
          <a:p>
            <a:pPr marL="561240" lvl="1" indent="-274320">
              <a:lnSpc>
                <a:spcPts val="2480"/>
              </a:lnSpc>
              <a:spcBef>
                <a:spcPts val="544"/>
              </a:spcBef>
              <a:buClr>
                <a:srgbClr val="9FB8CD"/>
              </a:buClr>
              <a:buSzPct val="76000"/>
              <a:buFont typeface="Wingdings" charset="2"/>
              <a:buChar char=""/>
            </a:pPr>
            <a:r>
              <a:rPr lang="en-US" sz="2300" b="0" strike="noStrike" spc="-1" dirty="0">
                <a:solidFill>
                  <a:schemeClr val="tx2"/>
                </a:solidFill>
                <a:latin typeface="Arial"/>
                <a:ea typeface="DejaVu Sans"/>
              </a:rPr>
              <a:t>Produce </a:t>
            </a:r>
            <a:r>
              <a:rPr lang="en-US" sz="2300" b="0" strike="noStrike" spc="-7" dirty="0">
                <a:solidFill>
                  <a:schemeClr val="tx2"/>
                </a:solidFill>
                <a:latin typeface="Arial"/>
                <a:ea typeface="DejaVu Sans"/>
              </a:rPr>
              <a:t>undesirable </a:t>
            </a:r>
            <a:r>
              <a:rPr lang="en-US" sz="2300" b="0" strike="noStrike" spc="-1" dirty="0">
                <a:solidFill>
                  <a:schemeClr val="tx2"/>
                </a:solidFill>
                <a:latin typeface="Arial"/>
                <a:ea typeface="DejaVu Sans"/>
              </a:rPr>
              <a:t>artifacts, such as severe distortion</a:t>
            </a:r>
            <a:r>
              <a:rPr lang="en-US" sz="2300" b="0" strike="noStrike" spc="-197" dirty="0">
                <a:solidFill>
                  <a:schemeClr val="tx2"/>
                </a:solidFill>
                <a:latin typeface="Arial"/>
                <a:ea typeface="DejaVu Sans"/>
              </a:rPr>
              <a:t> </a:t>
            </a:r>
            <a:r>
              <a:rPr lang="en-US" sz="2300" b="0" strike="noStrike" spc="-1" dirty="0">
                <a:solidFill>
                  <a:schemeClr val="tx2"/>
                </a:solidFill>
                <a:latin typeface="Arial"/>
                <a:ea typeface="DejaVu Sans"/>
              </a:rPr>
              <a:t>of  straight</a:t>
            </a:r>
            <a:r>
              <a:rPr lang="en-US" sz="2300" b="0" strike="noStrike" spc="-52" dirty="0">
                <a:solidFill>
                  <a:schemeClr val="tx2"/>
                </a:solidFill>
                <a:latin typeface="Arial"/>
                <a:ea typeface="DejaVu Sans"/>
              </a:rPr>
              <a:t> </a:t>
            </a:r>
            <a:r>
              <a:rPr lang="en-US" sz="2300" b="0" strike="noStrike" spc="-1" dirty="0">
                <a:solidFill>
                  <a:schemeClr val="tx2"/>
                </a:solidFill>
                <a:latin typeface="Arial"/>
                <a:ea typeface="DejaVu Sans"/>
              </a:rPr>
              <a:t>edges</a:t>
            </a:r>
            <a:endParaRPr lang="en-US" sz="2300" b="0" strike="noStrike" spc="-1" dirty="0">
              <a:solidFill>
                <a:schemeClr val="tx2"/>
              </a:solidFill>
              <a:latin typeface="Arial"/>
            </a:endParaRPr>
          </a:p>
          <a:p>
            <a:pPr marL="286920" indent="-273600">
              <a:lnSpc>
                <a:spcPct val="100000"/>
              </a:lnSpc>
              <a:spcBef>
                <a:spcPts val="244"/>
              </a:spcBef>
              <a:buClr>
                <a:srgbClr val="717BA2"/>
              </a:buClr>
              <a:buSzPct val="75000"/>
              <a:buFont typeface="Wingdings" charset="2"/>
              <a:buChar char=""/>
            </a:pPr>
            <a:r>
              <a:rPr lang="en-US" sz="2600" b="0" strike="noStrike" spc="-1" dirty="0">
                <a:solidFill>
                  <a:schemeClr val="tx2"/>
                </a:solidFill>
                <a:latin typeface="Arial"/>
                <a:ea typeface="DejaVu Sans"/>
              </a:rPr>
              <a:t>Bilinear</a:t>
            </a:r>
            <a:r>
              <a:rPr lang="en-US" sz="2600" b="0" strike="noStrike" spc="-26" dirty="0">
                <a:solidFill>
                  <a:schemeClr val="tx2"/>
                </a:solidFill>
                <a:latin typeface="Arial"/>
                <a:ea typeface="DejaVu Sans"/>
              </a:rPr>
              <a:t> </a:t>
            </a:r>
            <a:r>
              <a:rPr lang="en-US" sz="2600" b="0" strike="noStrike" spc="-1" dirty="0">
                <a:solidFill>
                  <a:schemeClr val="tx2"/>
                </a:solidFill>
                <a:latin typeface="Arial"/>
                <a:ea typeface="DejaVu Sans"/>
              </a:rPr>
              <a:t>Interpolation</a:t>
            </a:r>
            <a:endParaRPr lang="en-US" sz="2600" b="0" strike="noStrike" spc="-1" dirty="0">
              <a:solidFill>
                <a:schemeClr val="tx2"/>
              </a:solidFill>
              <a:latin typeface="Arial"/>
            </a:endParaRPr>
          </a:p>
          <a:p>
            <a:pPr marL="561240" lvl="1" indent="-275040">
              <a:lnSpc>
                <a:spcPts val="2625"/>
              </a:lnSpc>
              <a:spcBef>
                <a:spcPts val="230"/>
              </a:spcBef>
              <a:buClr>
                <a:srgbClr val="9FB8CD"/>
              </a:buClr>
              <a:buSzPct val="76000"/>
              <a:buFont typeface="Wingdings" charset="2"/>
              <a:buChar char=""/>
            </a:pPr>
            <a:r>
              <a:rPr lang="en-US" sz="2300" b="0" strike="noStrike" spc="-21" dirty="0">
                <a:solidFill>
                  <a:schemeClr val="tx2"/>
                </a:solidFill>
                <a:latin typeface="Arial"/>
                <a:ea typeface="DejaVu Sans"/>
              </a:rPr>
              <a:t>We </a:t>
            </a:r>
            <a:r>
              <a:rPr lang="en-US" sz="2300" b="0" strike="noStrike" spc="-1" dirty="0">
                <a:solidFill>
                  <a:schemeClr val="tx2"/>
                </a:solidFill>
                <a:latin typeface="Arial"/>
                <a:ea typeface="DejaVu Sans"/>
              </a:rPr>
              <a:t>use the four nearest neighbors to estimate</a:t>
            </a:r>
            <a:r>
              <a:rPr lang="en-US" sz="2300" b="0" strike="noStrike" spc="-185" dirty="0">
                <a:solidFill>
                  <a:schemeClr val="tx2"/>
                </a:solidFill>
                <a:latin typeface="Arial"/>
                <a:ea typeface="DejaVu Sans"/>
              </a:rPr>
              <a:t> </a:t>
            </a:r>
            <a:r>
              <a:rPr lang="en-US" sz="2300" b="0" strike="noStrike" spc="-7" dirty="0">
                <a:solidFill>
                  <a:schemeClr val="tx2"/>
                </a:solidFill>
                <a:latin typeface="Arial"/>
                <a:ea typeface="DejaVu Sans"/>
              </a:rPr>
              <a:t>the</a:t>
            </a:r>
            <a:endParaRPr lang="en-US" sz="2300" b="0" strike="noStrike" spc="-1" dirty="0">
              <a:solidFill>
                <a:schemeClr val="tx2"/>
              </a:solidFill>
              <a:latin typeface="Arial"/>
            </a:endParaRPr>
          </a:p>
          <a:p>
            <a:pPr marL="561240">
              <a:lnSpc>
                <a:spcPts val="2625"/>
              </a:lnSpc>
            </a:pPr>
            <a:r>
              <a:rPr lang="en-US" sz="2300" b="0" strike="noStrike" spc="-1" dirty="0">
                <a:solidFill>
                  <a:schemeClr val="tx2"/>
                </a:solidFill>
                <a:latin typeface="Arial"/>
                <a:ea typeface="DejaVu Sans"/>
              </a:rPr>
              <a:t>intensity</a:t>
            </a:r>
            <a:endParaRPr lang="en-US" sz="2300" b="0" strike="noStrike" spc="-1" dirty="0">
              <a:solidFill>
                <a:schemeClr val="tx2"/>
              </a:solidFill>
              <a:latin typeface="Arial"/>
            </a:endParaRPr>
          </a:p>
          <a:p>
            <a:pPr marL="561240" lvl="1" indent="-275040">
              <a:lnSpc>
                <a:spcPct val="100000"/>
              </a:lnSpc>
              <a:spcBef>
                <a:spcPts val="224"/>
              </a:spcBef>
              <a:buClr>
                <a:srgbClr val="9FB8CD"/>
              </a:buClr>
              <a:buSzPct val="76000"/>
              <a:buFont typeface="Wingdings" charset="2"/>
              <a:buChar char=""/>
            </a:pPr>
            <a:r>
              <a:rPr lang="en-US" sz="2300" b="0" strike="noStrike" spc="-7" dirty="0">
                <a:solidFill>
                  <a:schemeClr val="tx2"/>
                </a:solidFill>
                <a:latin typeface="Arial"/>
                <a:ea typeface="DejaVu Sans"/>
              </a:rPr>
              <a:t>V(x, </a:t>
            </a:r>
            <a:r>
              <a:rPr lang="en-US" sz="2300" b="0" strike="noStrike" spc="-1" dirty="0">
                <a:solidFill>
                  <a:schemeClr val="tx2"/>
                </a:solidFill>
                <a:latin typeface="Arial"/>
                <a:ea typeface="DejaVu Sans"/>
              </a:rPr>
              <a:t>y) = ax + by + </a:t>
            </a:r>
            <a:r>
              <a:rPr lang="en-US" sz="2300" b="0" strike="noStrike" spc="-7" dirty="0" err="1">
                <a:solidFill>
                  <a:schemeClr val="tx2"/>
                </a:solidFill>
                <a:latin typeface="Arial"/>
                <a:ea typeface="DejaVu Sans"/>
              </a:rPr>
              <a:t>cxy</a:t>
            </a:r>
            <a:r>
              <a:rPr lang="en-US" sz="2300" b="0" strike="noStrike" spc="-7" dirty="0">
                <a:solidFill>
                  <a:schemeClr val="tx2"/>
                </a:solidFill>
                <a:latin typeface="Arial"/>
                <a:ea typeface="DejaVu Sans"/>
              </a:rPr>
              <a:t> </a:t>
            </a:r>
            <a:r>
              <a:rPr lang="en-US" sz="2300" b="0" strike="noStrike" spc="-1" dirty="0">
                <a:solidFill>
                  <a:schemeClr val="tx2"/>
                </a:solidFill>
                <a:latin typeface="Arial"/>
                <a:ea typeface="DejaVu Sans"/>
              </a:rPr>
              <a:t>+</a:t>
            </a:r>
            <a:r>
              <a:rPr lang="en-US" sz="2300" b="0" strike="noStrike" spc="-66" dirty="0">
                <a:solidFill>
                  <a:schemeClr val="tx2"/>
                </a:solidFill>
                <a:latin typeface="Arial"/>
                <a:ea typeface="DejaVu Sans"/>
              </a:rPr>
              <a:t> </a:t>
            </a:r>
            <a:r>
              <a:rPr lang="en-US" sz="2300" b="0" strike="noStrike" spc="-1" dirty="0">
                <a:solidFill>
                  <a:schemeClr val="tx2"/>
                </a:solidFill>
                <a:latin typeface="Arial"/>
                <a:ea typeface="DejaVu Sans"/>
              </a:rPr>
              <a:t>d</a:t>
            </a:r>
            <a:endParaRPr lang="en-US" sz="2300" b="0" strike="noStrike" spc="-1" dirty="0">
              <a:solidFill>
                <a:schemeClr val="tx2"/>
              </a:solidFill>
              <a:latin typeface="Arial"/>
            </a:endParaRPr>
          </a:p>
        </p:txBody>
      </p:sp>
    </p:spTree>
    <p:extLst>
      <p:ext uri="{BB962C8B-B14F-4D97-AF65-F5344CB8AC3E}">
        <p14:creationId xmlns:p14="http://schemas.microsoft.com/office/powerpoint/2010/main" val="240932540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9909"/>
          </a:xfrm>
        </p:spPr>
        <p:txBody>
          <a:bodyPr/>
          <a:lstStyle/>
          <a:p>
            <a:r>
              <a:rPr lang="en-IN" dirty="0" smtClean="0">
                <a:latin typeface="Trebuchet MS" pitchFamily="34" charset="0"/>
              </a:rPr>
              <a:t>Bilinear </a:t>
            </a:r>
            <a:r>
              <a:rPr lang="en-GB" dirty="0">
                <a:latin typeface="Trebuchet MS" pitchFamily="34" charset="0"/>
              </a:rPr>
              <a:t>Image </a:t>
            </a:r>
            <a:r>
              <a:rPr lang="en-IN" dirty="0" smtClean="0">
                <a:latin typeface="Trebuchet MS" pitchFamily="34" charset="0"/>
              </a:rPr>
              <a:t>Interpolation</a:t>
            </a:r>
            <a:endParaRPr lang="en-IN" dirty="0">
              <a:latin typeface="Trebuchet MS" pitchFamily="34" charset="0"/>
            </a:endParaRP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9845" y="1211284"/>
            <a:ext cx="6782530" cy="356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843148" y="5130140"/>
            <a:ext cx="42513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8141" y="4642056"/>
            <a:ext cx="4783682" cy="369332"/>
          </a:xfrm>
          <a:prstGeom prst="rect">
            <a:avLst/>
          </a:prstGeom>
          <a:noFill/>
        </p:spPr>
        <p:txBody>
          <a:bodyPr wrap="none" rtlCol="0">
            <a:spAutoFit/>
          </a:bodyPr>
          <a:lstStyle/>
          <a:p>
            <a:r>
              <a:rPr lang="en-IN" dirty="0" smtClean="0"/>
              <a:t>10     2/3of10+1/3of20        1/3of10+2/3of20    20</a:t>
            </a:r>
            <a:endParaRPr lang="en-IN" dirty="0"/>
          </a:p>
        </p:txBody>
      </p:sp>
      <mc:AlternateContent xmlns:mc="http://schemas.openxmlformats.org/markup-compatibility/2006" xmlns:a14="http://schemas.microsoft.com/office/drawing/2010/main">
        <mc:Choice Requires="a14">
          <p:sp>
            <p:nvSpPr>
              <p:cNvPr id="10" name="TextBox 9"/>
              <p:cNvSpPr txBox="1"/>
              <p:nvPr/>
            </p:nvSpPr>
            <p:spPr>
              <a:xfrm>
                <a:off x="5646717" y="2968831"/>
                <a:ext cx="3032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N" i="1" smtClean="0">
                          <a:latin typeface="Cambria Math"/>
                        </a:rPr>
                        <m:t>·</m:t>
                      </m:r>
                    </m:oMath>
                  </m:oMathPara>
                </a14:m>
                <a:endParaRPr lang="en-IN" dirty="0"/>
              </a:p>
            </p:txBody>
          </p:sp>
        </mc:Choice>
        <mc:Fallback xmlns="">
          <p:sp>
            <p:nvSpPr>
              <p:cNvPr id="10" name="TextBox 9"/>
              <p:cNvSpPr txBox="1">
                <a:spLocks noRot="1" noChangeAspect="1" noMove="1" noResize="1" noEditPoints="1" noAdjustHandles="1" noChangeArrowheads="1" noChangeShapeType="1" noTextEdit="1"/>
              </p:cNvSpPr>
              <p:nvPr/>
            </p:nvSpPr>
            <p:spPr>
              <a:xfrm>
                <a:off x="5646717" y="2968831"/>
                <a:ext cx="303288" cy="369332"/>
              </a:xfrm>
              <a:prstGeom prst="rect">
                <a:avLst/>
              </a:prstGeom>
              <a:blipFill rotWithShape="1">
                <a:blip r:embed="rId3"/>
                <a:stretch>
                  <a:fillRect t="-8197" r="-26000" b="-24590"/>
                </a:stretch>
              </a:blipFill>
            </p:spPr>
            <p:txBody>
              <a:bodyPr/>
              <a:lstStyle/>
              <a:p>
                <a:r>
                  <a:rPr lang="en-IN">
                    <a:noFill/>
                  </a:rPr>
                  <a:t> </a:t>
                </a:r>
              </a:p>
            </p:txBody>
          </p:sp>
        </mc:Fallback>
      </mc:AlternateContent>
      <p:sp>
        <p:nvSpPr>
          <p:cNvPr id="11" name="Isosceles Triangle 10"/>
          <p:cNvSpPr/>
          <p:nvPr/>
        </p:nvSpPr>
        <p:spPr>
          <a:xfrm>
            <a:off x="665023" y="5177645"/>
            <a:ext cx="439387" cy="2968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739" y="5143216"/>
            <a:ext cx="4635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395" y="5177645"/>
            <a:ext cx="4635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495" y="5177645"/>
            <a:ext cx="4635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024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 name="CustomShape 1"/>
          <p:cNvSpPr/>
          <p:nvPr/>
        </p:nvSpPr>
        <p:spPr>
          <a:xfrm>
            <a:off x="609600" y="1143000"/>
            <a:ext cx="10971840" cy="360"/>
          </a:xfrm>
          <a:custGeom>
            <a:avLst/>
            <a:gdLst/>
            <a:ahLst/>
            <a:cxnLst/>
            <a:rect l="l" t="t" r="r" b="b"/>
            <a:pathLst>
              <a:path w="8229600">
                <a:moveTo>
                  <a:pt x="0" y="0"/>
                </a:moveTo>
                <a:lnTo>
                  <a:pt x="8229600" y="0"/>
                </a:lnTo>
              </a:path>
            </a:pathLst>
          </a:custGeom>
          <a:noFill/>
          <a:ln w="9000" cap="rnd">
            <a:solidFill>
              <a:srgbClr val="9FB8CD"/>
            </a:solidFill>
            <a:custDash>
              <a:ds d="500000" sp="100000"/>
            </a:custDash>
            <a:round/>
          </a:ln>
        </p:spPr>
        <p:style>
          <a:lnRef idx="0">
            <a:scrgbClr r="0" g="0" b="0"/>
          </a:lnRef>
          <a:fillRef idx="0">
            <a:scrgbClr r="0" g="0" b="0"/>
          </a:fillRef>
          <a:effectRef idx="0">
            <a:scrgbClr r="0" g="0" b="0"/>
          </a:effectRef>
          <a:fontRef idx="minor"/>
        </p:style>
      </p:sp>
      <p:sp>
        <p:nvSpPr>
          <p:cNvPr id="1465" name="CustomShape 2"/>
          <p:cNvSpPr/>
          <p:nvPr/>
        </p:nvSpPr>
        <p:spPr>
          <a:xfrm>
            <a:off x="605760" y="6432840"/>
            <a:ext cx="159840" cy="189720"/>
          </a:xfrm>
          <a:custGeom>
            <a:avLst/>
            <a:gdLst/>
            <a:ahLst/>
            <a:cxnLst/>
            <a:rect l="l" t="t" r="r" b="b"/>
            <a:pathLst>
              <a:path w="120650" h="190500">
                <a:moveTo>
                  <a:pt x="0" y="0"/>
                </a:moveTo>
                <a:lnTo>
                  <a:pt x="0" y="190500"/>
                </a:lnTo>
                <a:lnTo>
                  <a:pt x="120396" y="95250"/>
                </a:lnTo>
                <a:lnTo>
                  <a:pt x="0" y="0"/>
                </a:lnTo>
                <a:close/>
              </a:path>
            </a:pathLst>
          </a:custGeom>
          <a:solidFill>
            <a:srgbClr val="9FB8CD"/>
          </a:solidFill>
          <a:ln>
            <a:noFill/>
          </a:ln>
        </p:spPr>
        <p:style>
          <a:lnRef idx="0">
            <a:scrgbClr r="0" g="0" b="0"/>
          </a:lnRef>
          <a:fillRef idx="0">
            <a:scrgbClr r="0" g="0" b="0"/>
          </a:fillRef>
          <a:effectRef idx="0">
            <a:scrgbClr r="0" g="0" b="0"/>
          </a:effectRef>
          <a:fontRef idx="minor"/>
        </p:style>
      </p:sp>
      <p:sp>
        <p:nvSpPr>
          <p:cNvPr id="1466" name="CustomShape 3"/>
          <p:cNvSpPr/>
          <p:nvPr/>
        </p:nvSpPr>
        <p:spPr>
          <a:xfrm>
            <a:off x="605760" y="39842"/>
            <a:ext cx="11477280" cy="868878"/>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12600" algn="ctr">
              <a:lnSpc>
                <a:spcPct val="100000"/>
              </a:lnSpc>
              <a:spcBef>
                <a:spcPts val="105"/>
              </a:spcBef>
            </a:pPr>
            <a:r>
              <a:rPr lang="en-GB" sz="4000" dirty="0">
                <a:latin typeface="Trebuchet MS" pitchFamily="34" charset="0"/>
              </a:rPr>
              <a:t>Image Interpolation</a:t>
            </a:r>
            <a:endParaRPr lang="en-US" sz="4000" spc="-1" dirty="0">
              <a:latin typeface="Arial"/>
            </a:endParaRPr>
          </a:p>
        </p:txBody>
      </p:sp>
      <p:sp>
        <p:nvSpPr>
          <p:cNvPr id="1467" name="CustomShape 4"/>
          <p:cNvSpPr/>
          <p:nvPr/>
        </p:nvSpPr>
        <p:spPr>
          <a:xfrm>
            <a:off x="697440" y="1180080"/>
            <a:ext cx="10430880" cy="4612680"/>
          </a:xfrm>
          <a:prstGeom prst="rect">
            <a:avLst/>
          </a:prstGeom>
          <a:noFill/>
          <a:ln>
            <a:noFill/>
          </a:ln>
        </p:spPr>
        <p:style>
          <a:lnRef idx="0">
            <a:scrgbClr r="0" g="0" b="0"/>
          </a:lnRef>
          <a:fillRef idx="0">
            <a:scrgbClr r="0" g="0" b="0"/>
          </a:fillRef>
          <a:effectRef idx="0">
            <a:scrgbClr r="0" g="0" b="0"/>
          </a:effectRef>
          <a:fontRef idx="minor"/>
        </p:style>
        <p:txBody>
          <a:bodyPr lIns="0" tIns="76320" rIns="0" bIns="0"/>
          <a:lstStyle/>
          <a:p>
            <a:pPr marL="574200" indent="-275040">
              <a:lnSpc>
                <a:spcPct val="100000"/>
              </a:lnSpc>
              <a:spcBef>
                <a:spcPts val="601"/>
              </a:spcBef>
              <a:buClr>
                <a:srgbClr val="9FB8CD"/>
              </a:buClr>
              <a:buSzPct val="76000"/>
              <a:buFont typeface="Wingdings" charset="2"/>
              <a:buChar char=""/>
            </a:pPr>
            <a:r>
              <a:rPr lang="en-US" sz="2300" b="0" strike="noStrike" spc="-1" dirty="0">
                <a:solidFill>
                  <a:srgbClr val="464652"/>
                </a:solidFill>
                <a:latin typeface="Arial"/>
                <a:ea typeface="DejaVu Sans"/>
              </a:rPr>
              <a:t>Need to </a:t>
            </a:r>
            <a:r>
              <a:rPr lang="en-US" sz="2300" b="0" strike="noStrike" spc="-7" dirty="0">
                <a:solidFill>
                  <a:srgbClr val="464652"/>
                </a:solidFill>
                <a:latin typeface="Arial"/>
                <a:ea typeface="DejaVu Sans"/>
              </a:rPr>
              <a:t>solve </a:t>
            </a:r>
            <a:r>
              <a:rPr lang="en-US" sz="2300" b="0" strike="noStrike" spc="-1" dirty="0">
                <a:solidFill>
                  <a:srgbClr val="464652"/>
                </a:solidFill>
                <a:latin typeface="Arial"/>
                <a:ea typeface="DejaVu Sans"/>
              </a:rPr>
              <a:t>four</a:t>
            </a:r>
            <a:r>
              <a:rPr lang="en-US" sz="2300" b="0" strike="noStrike" spc="-75" dirty="0">
                <a:solidFill>
                  <a:srgbClr val="464652"/>
                </a:solidFill>
                <a:latin typeface="Arial"/>
                <a:ea typeface="DejaVu Sans"/>
              </a:rPr>
              <a:t> </a:t>
            </a:r>
            <a:r>
              <a:rPr lang="en-US" sz="2300" b="0" strike="noStrike" spc="-1" dirty="0">
                <a:solidFill>
                  <a:srgbClr val="464652"/>
                </a:solidFill>
                <a:latin typeface="Arial"/>
                <a:ea typeface="DejaVu Sans"/>
              </a:rPr>
              <a:t>equations</a:t>
            </a:r>
            <a:endParaRPr lang="en-US" sz="2300" b="0" strike="noStrike" spc="-1" dirty="0">
              <a:latin typeface="Arial"/>
            </a:endParaRPr>
          </a:p>
          <a:p>
            <a:pPr marL="574200" indent="-274320">
              <a:lnSpc>
                <a:spcPct val="100000"/>
              </a:lnSpc>
              <a:spcBef>
                <a:spcPts val="505"/>
              </a:spcBef>
              <a:buClr>
                <a:srgbClr val="9FB8CD"/>
              </a:buClr>
              <a:buSzPct val="76000"/>
              <a:buFont typeface="Wingdings" charset="2"/>
              <a:buChar char=""/>
            </a:pPr>
            <a:r>
              <a:rPr lang="en-US" sz="2300" b="0" strike="noStrike" spc="-1" dirty="0">
                <a:solidFill>
                  <a:srgbClr val="464652"/>
                </a:solidFill>
                <a:latin typeface="Arial"/>
                <a:ea typeface="DejaVu Sans"/>
              </a:rPr>
              <a:t>Better results than nearest neighbor </a:t>
            </a:r>
            <a:r>
              <a:rPr lang="en-US" sz="2300" b="0" strike="noStrike" spc="-7" dirty="0">
                <a:solidFill>
                  <a:srgbClr val="464652"/>
                </a:solidFill>
                <a:latin typeface="Arial"/>
                <a:ea typeface="DejaVu Sans"/>
              </a:rPr>
              <a:t>interpolation, </a:t>
            </a:r>
            <a:r>
              <a:rPr lang="en-US" sz="2300" b="0" strike="noStrike" spc="-1" dirty="0">
                <a:solidFill>
                  <a:srgbClr val="464652"/>
                </a:solidFill>
                <a:latin typeface="Arial"/>
                <a:ea typeface="DejaVu Sans"/>
              </a:rPr>
              <a:t>with</a:t>
            </a:r>
            <a:r>
              <a:rPr lang="en-US" sz="2300" b="0" strike="noStrike" spc="-211" dirty="0">
                <a:solidFill>
                  <a:srgbClr val="464652"/>
                </a:solidFill>
                <a:latin typeface="Arial"/>
                <a:ea typeface="DejaVu Sans"/>
              </a:rPr>
              <a:t> </a:t>
            </a:r>
            <a:r>
              <a:rPr lang="en-US" sz="2300" b="0" strike="noStrike" spc="-1" dirty="0">
                <a:solidFill>
                  <a:srgbClr val="464652"/>
                </a:solidFill>
                <a:latin typeface="Arial"/>
                <a:ea typeface="DejaVu Sans"/>
              </a:rPr>
              <a:t>a  modest increase in </a:t>
            </a:r>
            <a:r>
              <a:rPr lang="en-US" sz="2300" b="0" strike="noStrike" spc="-7" dirty="0">
                <a:solidFill>
                  <a:srgbClr val="464652"/>
                </a:solidFill>
                <a:latin typeface="Arial"/>
                <a:ea typeface="DejaVu Sans"/>
              </a:rPr>
              <a:t>computational</a:t>
            </a:r>
            <a:r>
              <a:rPr lang="en-US" sz="2300" b="0" strike="noStrike" spc="-140" dirty="0">
                <a:solidFill>
                  <a:srgbClr val="464652"/>
                </a:solidFill>
                <a:latin typeface="Arial"/>
                <a:ea typeface="DejaVu Sans"/>
              </a:rPr>
              <a:t> </a:t>
            </a:r>
            <a:r>
              <a:rPr lang="en-US" sz="2300" b="0" strike="noStrike" spc="-1" dirty="0">
                <a:solidFill>
                  <a:srgbClr val="464652"/>
                </a:solidFill>
                <a:latin typeface="Arial"/>
                <a:ea typeface="DejaVu Sans"/>
              </a:rPr>
              <a:t>burden</a:t>
            </a:r>
            <a:endParaRPr lang="en-US" sz="2300" b="0" strike="noStrike" spc="-1" dirty="0">
              <a:latin typeface="Arial"/>
            </a:endParaRPr>
          </a:p>
          <a:p>
            <a:pPr marL="299880" indent="-273600">
              <a:lnSpc>
                <a:spcPct val="100000"/>
              </a:lnSpc>
              <a:spcBef>
                <a:spcPts val="590"/>
              </a:spcBef>
              <a:buClr>
                <a:srgbClr val="717BA2"/>
              </a:buClr>
              <a:buSzPct val="75000"/>
              <a:buFont typeface="Wingdings" charset="2"/>
              <a:buChar char=""/>
            </a:pPr>
            <a:r>
              <a:rPr lang="en-US" sz="2600" b="0" strike="noStrike" spc="-1" dirty="0" err="1">
                <a:solidFill>
                  <a:srgbClr val="464652"/>
                </a:solidFill>
                <a:latin typeface="Arial"/>
                <a:ea typeface="DejaVu Sans"/>
              </a:rPr>
              <a:t>Bicubic</a:t>
            </a:r>
            <a:r>
              <a:rPr lang="en-US" sz="2600" b="0" strike="noStrike" spc="-26" dirty="0">
                <a:solidFill>
                  <a:srgbClr val="464652"/>
                </a:solidFill>
                <a:latin typeface="Arial"/>
                <a:ea typeface="DejaVu Sans"/>
              </a:rPr>
              <a:t> </a:t>
            </a:r>
            <a:r>
              <a:rPr lang="en-US" sz="2600" b="0" strike="noStrike" spc="-1" dirty="0">
                <a:solidFill>
                  <a:srgbClr val="464652"/>
                </a:solidFill>
                <a:latin typeface="Arial"/>
                <a:ea typeface="DejaVu Sans"/>
              </a:rPr>
              <a:t>Interpolation</a:t>
            </a:r>
            <a:endParaRPr lang="en-US" sz="2600" b="0" strike="noStrike" spc="-1" dirty="0">
              <a:latin typeface="Arial"/>
            </a:endParaRPr>
          </a:p>
          <a:p>
            <a:pPr marL="574200" lvl="1" indent="-275040">
              <a:lnSpc>
                <a:spcPct val="100000"/>
              </a:lnSpc>
              <a:spcBef>
                <a:spcPts val="519"/>
              </a:spcBef>
              <a:buClr>
                <a:srgbClr val="9FB8CD"/>
              </a:buClr>
              <a:buSzPct val="76000"/>
              <a:buFont typeface="Wingdings" charset="2"/>
              <a:buChar char=""/>
            </a:pPr>
            <a:r>
              <a:rPr lang="en-US" sz="2300" b="0" strike="noStrike" spc="-7" dirty="0">
                <a:solidFill>
                  <a:srgbClr val="464652"/>
                </a:solidFill>
                <a:latin typeface="Arial"/>
                <a:ea typeface="DejaVu Sans"/>
              </a:rPr>
              <a:t>Involves </a:t>
            </a:r>
            <a:r>
              <a:rPr lang="en-US" sz="2300" b="0" strike="noStrike" spc="-1" dirty="0">
                <a:solidFill>
                  <a:srgbClr val="464652"/>
                </a:solidFill>
                <a:latin typeface="Arial"/>
                <a:ea typeface="DejaVu Sans"/>
              </a:rPr>
              <a:t>sixteen </a:t>
            </a:r>
            <a:r>
              <a:rPr lang="en-US" sz="2300" b="0" strike="noStrike" spc="-7" dirty="0">
                <a:solidFill>
                  <a:srgbClr val="464652"/>
                </a:solidFill>
                <a:latin typeface="Arial"/>
                <a:ea typeface="DejaVu Sans"/>
              </a:rPr>
              <a:t>neighbors </a:t>
            </a:r>
            <a:r>
              <a:rPr lang="en-US" sz="2300" b="0" strike="noStrike" spc="-1" dirty="0">
                <a:solidFill>
                  <a:srgbClr val="464652"/>
                </a:solidFill>
                <a:latin typeface="Arial"/>
                <a:ea typeface="DejaVu Sans"/>
              </a:rPr>
              <a:t>to estimate</a:t>
            </a:r>
            <a:r>
              <a:rPr lang="en-US" sz="2300" b="0" strike="noStrike" spc="-100" dirty="0">
                <a:solidFill>
                  <a:srgbClr val="464652"/>
                </a:solidFill>
                <a:latin typeface="Arial"/>
                <a:ea typeface="DejaVu Sans"/>
              </a:rPr>
              <a:t> </a:t>
            </a:r>
            <a:r>
              <a:rPr lang="en-US" sz="2300" b="0" strike="noStrike" spc="-1" dirty="0">
                <a:solidFill>
                  <a:srgbClr val="464652"/>
                </a:solidFill>
                <a:latin typeface="Arial"/>
                <a:ea typeface="DejaVu Sans"/>
              </a:rPr>
              <a:t>intensity</a:t>
            </a:r>
            <a:endParaRPr lang="en-US" sz="2300" b="0" strike="noStrike" spc="-1" dirty="0">
              <a:latin typeface="Arial"/>
            </a:endParaRPr>
          </a:p>
          <a:p>
            <a:pPr>
              <a:lnSpc>
                <a:spcPct val="100000"/>
              </a:lnSpc>
              <a:spcBef>
                <a:spcPts val="20"/>
              </a:spcBef>
            </a:pPr>
            <a:endParaRPr lang="en-US" sz="2300" b="0" strike="noStrike" spc="-1" dirty="0">
              <a:latin typeface="Arial"/>
            </a:endParaRPr>
          </a:p>
          <a:p>
            <a:pPr marL="574200" lvl="1" indent="-275040">
              <a:lnSpc>
                <a:spcPct val="100000"/>
              </a:lnSpc>
              <a:buClr>
                <a:srgbClr val="9FB8CD"/>
              </a:buClr>
              <a:buSzPct val="76000"/>
              <a:buFont typeface="Arial"/>
              <a:buChar char=""/>
            </a:pPr>
            <a:r>
              <a:rPr lang="en-US" sz="2300" b="0" strike="noStrike" spc="-7" dirty="0">
                <a:solidFill>
                  <a:srgbClr val="464652"/>
                </a:solidFill>
                <a:latin typeface="Arial"/>
                <a:ea typeface="DejaVu Sans"/>
              </a:rPr>
              <a:t>V(x, </a:t>
            </a:r>
            <a:r>
              <a:rPr lang="en-US" sz="2300" b="0" strike="noStrike" spc="-1" dirty="0">
                <a:solidFill>
                  <a:srgbClr val="464652"/>
                </a:solidFill>
                <a:latin typeface="Arial"/>
                <a:ea typeface="DejaVu Sans"/>
              </a:rPr>
              <a:t>y) = ∑∑</a:t>
            </a:r>
            <a:r>
              <a:rPr lang="en-US" sz="2300" b="0" strike="noStrike" spc="-1" dirty="0" err="1">
                <a:solidFill>
                  <a:srgbClr val="464652"/>
                </a:solidFill>
                <a:latin typeface="Arial"/>
                <a:ea typeface="DejaVu Sans"/>
              </a:rPr>
              <a:t>a</a:t>
            </a:r>
            <a:r>
              <a:rPr lang="en-US" sz="2250" b="0" strike="noStrike" spc="-1" baseline="-20000" dirty="0" err="1">
                <a:solidFill>
                  <a:srgbClr val="464652"/>
                </a:solidFill>
                <a:latin typeface="Arial"/>
                <a:ea typeface="DejaVu Sans"/>
              </a:rPr>
              <a:t>ij</a:t>
            </a:r>
            <a:r>
              <a:rPr lang="en-US" sz="2250" b="0" strike="noStrike" spc="-1" baseline="-20000" dirty="0">
                <a:solidFill>
                  <a:srgbClr val="464652"/>
                </a:solidFill>
                <a:latin typeface="Arial"/>
                <a:ea typeface="DejaVu Sans"/>
              </a:rPr>
              <a:t> </a:t>
            </a:r>
            <a:r>
              <a:rPr lang="en-US" sz="2300" b="0" strike="noStrike" spc="-7" dirty="0">
                <a:solidFill>
                  <a:srgbClr val="464652"/>
                </a:solidFill>
                <a:latin typeface="Arial"/>
                <a:ea typeface="DejaVu Sans"/>
              </a:rPr>
              <a:t>x</a:t>
            </a:r>
            <a:r>
              <a:rPr lang="en-US" sz="2250" b="0" strike="noStrike" spc="-7" baseline="25000" dirty="0">
                <a:solidFill>
                  <a:srgbClr val="464652"/>
                </a:solidFill>
                <a:latin typeface="Arial"/>
                <a:ea typeface="DejaVu Sans"/>
              </a:rPr>
              <a:t>i </a:t>
            </a:r>
            <a:r>
              <a:rPr lang="en-US" sz="2300" b="0" strike="noStrike" spc="-1" dirty="0" err="1">
                <a:solidFill>
                  <a:srgbClr val="464652"/>
                </a:solidFill>
                <a:latin typeface="Arial"/>
                <a:ea typeface="DejaVu Sans"/>
              </a:rPr>
              <a:t>y</a:t>
            </a:r>
            <a:r>
              <a:rPr lang="en-US" sz="2250" b="0" strike="noStrike" spc="-1" baseline="25000" dirty="0" err="1">
                <a:solidFill>
                  <a:srgbClr val="464652"/>
                </a:solidFill>
                <a:latin typeface="Arial"/>
                <a:ea typeface="DejaVu Sans"/>
              </a:rPr>
              <a:t>j</a:t>
            </a:r>
            <a:r>
              <a:rPr lang="en-US" sz="2250" b="0" strike="noStrike" spc="-1" baseline="25000" dirty="0">
                <a:solidFill>
                  <a:srgbClr val="464652"/>
                </a:solidFill>
                <a:latin typeface="Arial"/>
                <a:ea typeface="DejaVu Sans"/>
              </a:rPr>
              <a:t> </a:t>
            </a:r>
            <a:r>
              <a:rPr lang="en-US" sz="2300" b="0" strike="noStrike" spc="-1" dirty="0">
                <a:solidFill>
                  <a:srgbClr val="464652"/>
                </a:solidFill>
                <a:latin typeface="Arial"/>
                <a:ea typeface="DejaVu Sans"/>
              </a:rPr>
              <a:t>( i, j = 0 to</a:t>
            </a:r>
            <a:r>
              <a:rPr lang="en-US" sz="2300" b="0" strike="noStrike" spc="-276" dirty="0">
                <a:solidFill>
                  <a:srgbClr val="464652"/>
                </a:solidFill>
                <a:latin typeface="Arial"/>
                <a:ea typeface="DejaVu Sans"/>
              </a:rPr>
              <a:t> </a:t>
            </a:r>
            <a:r>
              <a:rPr lang="en-US" sz="2300" b="0" strike="noStrike" spc="-1" dirty="0">
                <a:solidFill>
                  <a:srgbClr val="464652"/>
                </a:solidFill>
                <a:latin typeface="Arial"/>
                <a:ea typeface="DejaVu Sans"/>
              </a:rPr>
              <a:t>3)</a:t>
            </a:r>
            <a:endParaRPr lang="en-US" sz="2300" b="0" strike="noStrike" spc="-1" dirty="0">
              <a:latin typeface="Arial"/>
            </a:endParaRPr>
          </a:p>
          <a:p>
            <a:pPr marL="574200" lvl="1" indent="-275040">
              <a:lnSpc>
                <a:spcPct val="100000"/>
              </a:lnSpc>
              <a:spcBef>
                <a:spcPts val="505"/>
              </a:spcBef>
              <a:buClr>
                <a:srgbClr val="9FB8CD"/>
              </a:buClr>
              <a:buSzPct val="76000"/>
              <a:buFont typeface="Arial"/>
              <a:buChar char=""/>
            </a:pPr>
            <a:r>
              <a:rPr lang="en-US" sz="2300" b="0" strike="noStrike" spc="-1" dirty="0">
                <a:solidFill>
                  <a:srgbClr val="464652"/>
                </a:solidFill>
                <a:latin typeface="Arial"/>
                <a:ea typeface="DejaVu Sans"/>
              </a:rPr>
              <a:t>Need to </a:t>
            </a:r>
            <a:r>
              <a:rPr lang="en-US" sz="2300" b="0" strike="noStrike" spc="-7" dirty="0">
                <a:solidFill>
                  <a:srgbClr val="464652"/>
                </a:solidFill>
                <a:latin typeface="Arial"/>
                <a:ea typeface="DejaVu Sans"/>
              </a:rPr>
              <a:t>solve </a:t>
            </a:r>
            <a:r>
              <a:rPr lang="en-US" sz="2300" b="0" strike="noStrike" spc="-1" dirty="0">
                <a:solidFill>
                  <a:srgbClr val="464652"/>
                </a:solidFill>
                <a:latin typeface="Arial"/>
                <a:ea typeface="DejaVu Sans"/>
              </a:rPr>
              <a:t>sixteen</a:t>
            </a:r>
            <a:r>
              <a:rPr lang="en-US" sz="2300" b="0" strike="noStrike" spc="-75" dirty="0">
                <a:solidFill>
                  <a:srgbClr val="464652"/>
                </a:solidFill>
                <a:latin typeface="Arial"/>
                <a:ea typeface="DejaVu Sans"/>
              </a:rPr>
              <a:t> </a:t>
            </a:r>
            <a:r>
              <a:rPr lang="en-US" sz="2300" b="0" strike="noStrike" spc="-1" dirty="0">
                <a:solidFill>
                  <a:srgbClr val="464652"/>
                </a:solidFill>
                <a:latin typeface="Arial"/>
                <a:ea typeface="DejaVu Sans"/>
              </a:rPr>
              <a:t>equations</a:t>
            </a:r>
            <a:endParaRPr lang="en-US" sz="2300" b="0" strike="noStrike" spc="-1" dirty="0">
              <a:latin typeface="Arial"/>
            </a:endParaRPr>
          </a:p>
          <a:p>
            <a:pPr marL="574200" lvl="1" indent="-275040">
              <a:lnSpc>
                <a:spcPct val="100000"/>
              </a:lnSpc>
              <a:spcBef>
                <a:spcPts val="490"/>
              </a:spcBef>
              <a:buClr>
                <a:srgbClr val="9FB8CD"/>
              </a:buClr>
              <a:buSzPct val="76000"/>
              <a:buFont typeface="Arial"/>
              <a:buChar char=""/>
            </a:pPr>
            <a:r>
              <a:rPr lang="en-US" sz="2300" b="0" strike="noStrike" spc="-7" dirty="0">
                <a:solidFill>
                  <a:srgbClr val="464652"/>
                </a:solidFill>
                <a:latin typeface="Arial"/>
                <a:ea typeface="DejaVu Sans"/>
              </a:rPr>
              <a:t>Gives </a:t>
            </a:r>
            <a:r>
              <a:rPr lang="en-US" sz="2300" b="0" strike="noStrike" spc="-1" dirty="0">
                <a:solidFill>
                  <a:srgbClr val="464652"/>
                </a:solidFill>
                <a:latin typeface="Arial"/>
                <a:ea typeface="DejaVu Sans"/>
              </a:rPr>
              <a:t>better results than other</a:t>
            </a:r>
            <a:r>
              <a:rPr lang="en-US" sz="2300" b="0" strike="noStrike" spc="-126" dirty="0">
                <a:solidFill>
                  <a:srgbClr val="464652"/>
                </a:solidFill>
                <a:latin typeface="Arial"/>
                <a:ea typeface="DejaVu Sans"/>
              </a:rPr>
              <a:t> </a:t>
            </a:r>
            <a:r>
              <a:rPr lang="en-US" sz="2300" b="0" strike="noStrike" spc="-1" dirty="0">
                <a:solidFill>
                  <a:srgbClr val="464652"/>
                </a:solidFill>
                <a:latin typeface="Arial"/>
                <a:ea typeface="DejaVu Sans"/>
              </a:rPr>
              <a:t>methods</a:t>
            </a:r>
            <a:endParaRPr lang="en-US" sz="2300" b="0" strike="noStrike" spc="-1" dirty="0">
              <a:latin typeface="Arial"/>
            </a:endParaRPr>
          </a:p>
          <a:p>
            <a:pPr marL="574200" lvl="1" indent="-275040">
              <a:lnSpc>
                <a:spcPct val="100000"/>
              </a:lnSpc>
              <a:spcBef>
                <a:spcPts val="505"/>
              </a:spcBef>
              <a:buClr>
                <a:srgbClr val="9FB8CD"/>
              </a:buClr>
              <a:buSzPct val="76000"/>
              <a:buFont typeface="Arial"/>
              <a:buChar char=""/>
            </a:pPr>
            <a:r>
              <a:rPr lang="en-US" sz="2300" b="0" strike="noStrike" spc="-1" dirty="0">
                <a:solidFill>
                  <a:srgbClr val="464652"/>
                </a:solidFill>
                <a:latin typeface="Arial"/>
                <a:ea typeface="DejaVu Sans"/>
              </a:rPr>
              <a:t>More</a:t>
            </a:r>
            <a:r>
              <a:rPr lang="en-US" sz="2300" b="0" strike="noStrike" spc="-35" dirty="0">
                <a:solidFill>
                  <a:srgbClr val="464652"/>
                </a:solidFill>
                <a:latin typeface="Arial"/>
                <a:ea typeface="DejaVu Sans"/>
              </a:rPr>
              <a:t> </a:t>
            </a:r>
            <a:r>
              <a:rPr lang="en-US" sz="2300" b="0" strike="noStrike" spc="-1" dirty="0">
                <a:solidFill>
                  <a:srgbClr val="464652"/>
                </a:solidFill>
                <a:latin typeface="Arial"/>
                <a:ea typeface="DejaVu Sans"/>
              </a:rPr>
              <a:t>complex</a:t>
            </a:r>
            <a:endParaRPr lang="en-US" sz="2300" b="0" strike="noStrike" spc="-1" dirty="0">
              <a:latin typeface="Arial"/>
            </a:endParaRPr>
          </a:p>
          <a:p>
            <a:pPr marL="574200" lvl="1" indent="-275040">
              <a:lnSpc>
                <a:spcPct val="100000"/>
              </a:lnSpc>
              <a:spcBef>
                <a:spcPts val="505"/>
              </a:spcBef>
              <a:buClr>
                <a:srgbClr val="9FB8CD"/>
              </a:buClr>
              <a:buSzPct val="76000"/>
              <a:buFont typeface="Arial"/>
              <a:buChar char=""/>
            </a:pPr>
            <a:r>
              <a:rPr lang="en-US" sz="2300" b="0" strike="noStrike" spc="-1" dirty="0">
                <a:solidFill>
                  <a:srgbClr val="464652"/>
                </a:solidFill>
                <a:latin typeface="Arial"/>
                <a:ea typeface="DejaVu Sans"/>
              </a:rPr>
              <a:t>Used in Adobe Photoshop, and Corel</a:t>
            </a:r>
            <a:r>
              <a:rPr lang="en-US" sz="2300" b="0" strike="noStrike" spc="-290" dirty="0">
                <a:solidFill>
                  <a:srgbClr val="464652"/>
                </a:solidFill>
                <a:latin typeface="Arial"/>
                <a:ea typeface="DejaVu Sans"/>
              </a:rPr>
              <a:t> </a:t>
            </a:r>
            <a:r>
              <a:rPr lang="en-US" sz="2300" b="0" strike="noStrike" spc="-290" dirty="0" smtClean="0">
                <a:solidFill>
                  <a:srgbClr val="464652"/>
                </a:solidFill>
                <a:latin typeface="Arial"/>
                <a:ea typeface="DejaVu Sans"/>
              </a:rPr>
              <a:t> </a:t>
            </a:r>
            <a:r>
              <a:rPr lang="en-US" sz="2300" b="0" strike="noStrike" spc="-1" dirty="0" err="1" smtClean="0">
                <a:solidFill>
                  <a:srgbClr val="464652"/>
                </a:solidFill>
                <a:latin typeface="Arial"/>
                <a:ea typeface="DejaVu Sans"/>
              </a:rPr>
              <a:t>Photopaint</a:t>
            </a:r>
            <a:endParaRPr lang="en-US" sz="2300" b="0" strike="noStrike" spc="-1" dirty="0">
              <a:latin typeface="Arial"/>
            </a:endParaRPr>
          </a:p>
        </p:txBody>
      </p:sp>
    </p:spTree>
    <p:extLst>
      <p:ext uri="{BB962C8B-B14F-4D97-AF65-F5344CB8AC3E}">
        <p14:creationId xmlns:p14="http://schemas.microsoft.com/office/powerpoint/2010/main" val="258279484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70125"/>
            <a:ext cx="10515600" cy="6799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dirty="0" err="1" smtClean="0">
                <a:solidFill>
                  <a:prstClr val="black"/>
                </a:solidFill>
                <a:latin typeface="Trebuchet MS" pitchFamily="34" charset="0"/>
              </a:rPr>
              <a:t>Bicubic</a:t>
            </a:r>
            <a:r>
              <a:rPr lang="en-IN" dirty="0" smtClean="0">
                <a:solidFill>
                  <a:prstClr val="black"/>
                </a:solidFill>
                <a:latin typeface="Trebuchet MS" pitchFamily="34" charset="0"/>
              </a:rPr>
              <a:t> </a:t>
            </a:r>
            <a:r>
              <a:rPr lang="en-GB" dirty="0" smtClean="0">
                <a:solidFill>
                  <a:prstClr val="black"/>
                </a:solidFill>
                <a:latin typeface="Trebuchet MS" pitchFamily="34" charset="0"/>
              </a:rPr>
              <a:t>Image </a:t>
            </a:r>
            <a:r>
              <a:rPr lang="en-IN" dirty="0">
                <a:solidFill>
                  <a:prstClr val="black"/>
                </a:solidFill>
                <a:latin typeface="Trebuchet MS" pitchFamily="34" charset="0"/>
              </a:rPr>
              <a:t>Interpolation</a:t>
            </a:r>
            <a:endParaRPr lang="en-IN" dirty="0">
              <a:solidFill>
                <a:prstClr val="black"/>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26" y="926285"/>
            <a:ext cx="5181949" cy="256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08270" y="1074138"/>
            <a:ext cx="6883729" cy="1015663"/>
          </a:xfrm>
          <a:prstGeom prst="rect">
            <a:avLst/>
          </a:prstGeom>
          <a:noFill/>
        </p:spPr>
        <p:txBody>
          <a:bodyPr wrap="square" rtlCol="0">
            <a:spAutoFit/>
          </a:bodyPr>
          <a:lstStyle/>
          <a:p>
            <a:r>
              <a:rPr lang="en-IN" sz="2000" dirty="0" smtClean="0">
                <a:solidFill>
                  <a:prstClr val="black"/>
                </a:solidFill>
              </a:rPr>
              <a:t>Bilinear Interpolation method uses 4 nearest neighbours to determine the output while </a:t>
            </a:r>
            <a:r>
              <a:rPr lang="en-IN" sz="2000" dirty="0" err="1" smtClean="0">
                <a:solidFill>
                  <a:prstClr val="black"/>
                </a:solidFill>
              </a:rPr>
              <a:t>Bicubic</a:t>
            </a:r>
            <a:r>
              <a:rPr lang="en-IN" sz="2000" dirty="0" smtClean="0">
                <a:solidFill>
                  <a:prstClr val="black"/>
                </a:solidFill>
              </a:rPr>
              <a:t> method uses 16 neighbours.</a:t>
            </a:r>
          </a:p>
          <a:p>
            <a:r>
              <a:rPr lang="en-IN" sz="2000" dirty="0" smtClean="0">
                <a:solidFill>
                  <a:prstClr val="black"/>
                </a:solidFill>
              </a:rPr>
              <a:t>Weight distribution in </a:t>
            </a:r>
            <a:r>
              <a:rPr lang="en-IN" sz="2000" dirty="0" err="1" smtClean="0">
                <a:solidFill>
                  <a:prstClr val="black"/>
                </a:solidFill>
              </a:rPr>
              <a:t>Bicubic</a:t>
            </a:r>
            <a:r>
              <a:rPr lang="en-IN" sz="2000" dirty="0" smtClean="0">
                <a:solidFill>
                  <a:prstClr val="black"/>
                </a:solidFill>
              </a:rPr>
              <a:t> method is done differently.</a:t>
            </a:r>
            <a:endParaRPr lang="en-IN" sz="2000" dirty="0">
              <a:solidFill>
                <a:prstClr val="black"/>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135" y="2162953"/>
            <a:ext cx="39243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8753" y="3372764"/>
            <a:ext cx="11590317" cy="1015663"/>
          </a:xfrm>
          <a:prstGeom prst="rect">
            <a:avLst/>
          </a:prstGeom>
          <a:noFill/>
        </p:spPr>
        <p:txBody>
          <a:bodyPr wrap="square" rtlCol="0">
            <a:spAutoFit/>
          </a:bodyPr>
          <a:lstStyle/>
          <a:p>
            <a:r>
              <a:rPr lang="en-IN" sz="2000" b="1" dirty="0" smtClean="0">
                <a:solidFill>
                  <a:srgbClr val="0070C0"/>
                </a:solidFill>
              </a:rPr>
              <a:t>(</a:t>
            </a:r>
            <a:r>
              <a:rPr lang="en-IN" sz="2000" b="1" dirty="0">
                <a:solidFill>
                  <a:srgbClr val="0070C0"/>
                </a:solidFill>
              </a:rPr>
              <a:t>0,0</a:t>
            </a:r>
            <a:r>
              <a:rPr lang="en-IN" sz="2000" b="1" dirty="0" smtClean="0">
                <a:solidFill>
                  <a:srgbClr val="0070C0"/>
                </a:solidFill>
              </a:rPr>
              <a:t>), (1,0), (0,1), (1,1) are the four corners of </a:t>
            </a:r>
          </a:p>
          <a:p>
            <a:r>
              <a:rPr lang="en-IN" sz="2000" b="1" dirty="0">
                <a:solidFill>
                  <a:srgbClr val="0070C0"/>
                </a:solidFill>
              </a:rPr>
              <a:t>the unit square and can be represented as</a:t>
            </a:r>
            <a:r>
              <a:rPr lang="en-IN" sz="2000" b="1" dirty="0" smtClean="0">
                <a:solidFill>
                  <a:srgbClr val="0070C0"/>
                </a:solidFill>
              </a:rPr>
              <a:t>:          This requires the determination of 16 coefficients of p(</a:t>
            </a:r>
            <a:r>
              <a:rPr lang="en-IN" sz="2000" b="1" dirty="0" err="1" smtClean="0">
                <a:solidFill>
                  <a:srgbClr val="0070C0"/>
                </a:solidFill>
              </a:rPr>
              <a:t>x,y</a:t>
            </a:r>
            <a:r>
              <a:rPr lang="en-IN" sz="2000" b="1" dirty="0" smtClean="0">
                <a:solidFill>
                  <a:srgbClr val="0070C0"/>
                </a:solidFill>
              </a:rPr>
              <a:t>) </a:t>
            </a:r>
            <a:endParaRPr lang="en-IN" sz="2000" b="1" dirty="0">
              <a:solidFill>
                <a:srgbClr val="0070C0"/>
              </a:solidFill>
            </a:endParaRPr>
          </a:p>
          <a:p>
            <a:r>
              <a:rPr lang="en-IN" sz="2000" b="1" dirty="0" smtClean="0">
                <a:solidFill>
                  <a:srgbClr val="0070C0"/>
                </a:solidFill>
              </a:rPr>
              <a:t>                                                                                         leading to the creation of interpolated surface of 2D image.</a:t>
            </a:r>
          </a:p>
        </p:txBody>
      </p:sp>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8" y="4236844"/>
            <a:ext cx="4953631" cy="190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999552" y="4285426"/>
            <a:ext cx="7192447" cy="2031325"/>
          </a:xfrm>
          <a:prstGeom prst="rect">
            <a:avLst/>
          </a:prstGeom>
          <a:noFill/>
        </p:spPr>
        <p:txBody>
          <a:bodyPr wrap="square" rtlCol="0">
            <a:spAutoFit/>
          </a:bodyPr>
          <a:lstStyle/>
          <a:p>
            <a:r>
              <a:rPr lang="en-IN" b="1" dirty="0">
                <a:solidFill>
                  <a:srgbClr val="0070C0"/>
                </a:solidFill>
              </a:rPr>
              <a:t> </a:t>
            </a:r>
            <a:r>
              <a:rPr lang="en-US" dirty="0" err="1"/>
              <a:t>Bicubic</a:t>
            </a:r>
            <a:r>
              <a:rPr lang="en-US" dirty="0"/>
              <a:t> interpolation works well at high resolution, but not beyond </a:t>
            </a:r>
            <a:r>
              <a:rPr lang="en-US" dirty="0" smtClean="0"/>
              <a:t>24 MP                                    </a:t>
            </a:r>
            <a:endParaRPr lang="en-US" dirty="0"/>
          </a:p>
          <a:p>
            <a:r>
              <a:rPr lang="en-US" dirty="0"/>
              <a:t> </a:t>
            </a:r>
            <a:r>
              <a:rPr lang="en-US" dirty="0" smtClean="0"/>
              <a:t>super </a:t>
            </a:r>
            <a:r>
              <a:rPr lang="en-US" dirty="0"/>
              <a:t>high resolution. This is </a:t>
            </a:r>
            <a:r>
              <a:rPr lang="en-US" dirty="0" smtClean="0"/>
              <a:t>because addition of more pixels requires the</a:t>
            </a:r>
          </a:p>
          <a:p>
            <a:r>
              <a:rPr lang="en-US" dirty="0" smtClean="0"/>
              <a:t>preservation </a:t>
            </a:r>
            <a:r>
              <a:rPr lang="en-US" dirty="0"/>
              <a:t>of  more </a:t>
            </a:r>
            <a:r>
              <a:rPr lang="en-US" dirty="0" smtClean="0"/>
              <a:t>details. Too </a:t>
            </a:r>
            <a:r>
              <a:rPr lang="en-US" dirty="0"/>
              <a:t>much </a:t>
            </a:r>
            <a:r>
              <a:rPr lang="en-US" dirty="0" err="1"/>
              <a:t>upscaling</a:t>
            </a:r>
            <a:r>
              <a:rPr lang="en-US" dirty="0"/>
              <a:t> can be </a:t>
            </a:r>
            <a:r>
              <a:rPr lang="en-US" dirty="0" smtClean="0"/>
              <a:t>go wrong </a:t>
            </a:r>
            <a:r>
              <a:rPr lang="en-US" dirty="0"/>
              <a:t>with </a:t>
            </a:r>
            <a:r>
              <a:rPr lang="en-US" dirty="0" err="1"/>
              <a:t>bicubic</a:t>
            </a:r>
            <a:r>
              <a:rPr lang="en-US" dirty="0"/>
              <a:t> interpolation. There are now super resolution </a:t>
            </a:r>
            <a:r>
              <a:rPr lang="en-US" dirty="0" smtClean="0"/>
              <a:t>techniques like                 </a:t>
            </a:r>
            <a:r>
              <a:rPr lang="en-US" b="1" dirty="0" smtClean="0"/>
              <a:t>SRCNN </a:t>
            </a:r>
            <a:r>
              <a:rPr lang="en-US" b="1" dirty="0"/>
              <a:t>(Super Resolution Convolutional Neural Networks)</a:t>
            </a:r>
            <a:r>
              <a:rPr lang="en-US" dirty="0"/>
              <a:t> or </a:t>
            </a:r>
            <a:r>
              <a:rPr lang="en-US" b="1" dirty="0"/>
              <a:t>SRGAN (Super Resolution Generative Adversarial Networks) </a:t>
            </a:r>
            <a:r>
              <a:rPr lang="en-US" dirty="0"/>
              <a:t>that do a better job at preserving details with sharpness.</a:t>
            </a:r>
            <a:r>
              <a:rPr lang="en-US" dirty="0" smtClean="0"/>
              <a:t>                 </a:t>
            </a:r>
            <a:endParaRPr lang="en-IN" dirty="0"/>
          </a:p>
        </p:txBody>
      </p:sp>
    </p:spTree>
    <p:extLst>
      <p:ext uri="{BB962C8B-B14F-4D97-AF65-F5344CB8AC3E}">
        <p14:creationId xmlns:p14="http://schemas.microsoft.com/office/powerpoint/2010/main" val="994571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 name="CustomShape 3"/>
          <p:cNvSpPr/>
          <p:nvPr/>
        </p:nvSpPr>
        <p:spPr>
          <a:xfrm>
            <a:off x="100095" y="866161"/>
            <a:ext cx="7356960" cy="4877816"/>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908" name="CustomShape 6"/>
          <p:cNvSpPr/>
          <p:nvPr/>
        </p:nvSpPr>
        <p:spPr>
          <a:xfrm>
            <a:off x="9113280" y="1366920"/>
            <a:ext cx="187680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strike="noStrike" spc="-7">
                <a:solidFill>
                  <a:srgbClr val="000000"/>
                </a:solidFill>
                <a:latin typeface="Arial"/>
                <a:ea typeface="DejaVu Sans"/>
              </a:rPr>
              <a:t>Single</a:t>
            </a:r>
            <a:r>
              <a:rPr lang="en-US" sz="1800" b="0" strike="noStrike" spc="-55">
                <a:solidFill>
                  <a:srgbClr val="000000"/>
                </a:solidFill>
                <a:latin typeface="Arial"/>
                <a:ea typeface="DejaVu Sans"/>
              </a:rPr>
              <a:t> </a:t>
            </a:r>
            <a:r>
              <a:rPr lang="en-US" sz="1800" b="0" strike="noStrike" spc="-7">
                <a:solidFill>
                  <a:srgbClr val="000000"/>
                </a:solidFill>
                <a:latin typeface="Arial"/>
                <a:ea typeface="DejaVu Sans"/>
              </a:rPr>
              <a:t>sensor</a:t>
            </a:r>
            <a:endParaRPr lang="en-US" sz="1800" b="0" strike="noStrike" spc="-1">
              <a:latin typeface="Arial"/>
            </a:endParaRPr>
          </a:p>
        </p:txBody>
      </p:sp>
      <p:sp>
        <p:nvSpPr>
          <p:cNvPr id="909" name="CustomShape 7"/>
          <p:cNvSpPr/>
          <p:nvPr/>
        </p:nvSpPr>
        <p:spPr>
          <a:xfrm>
            <a:off x="9100800" y="2510280"/>
            <a:ext cx="160944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strike="noStrike" spc="-7">
                <a:solidFill>
                  <a:srgbClr val="000000"/>
                </a:solidFill>
                <a:latin typeface="Arial"/>
                <a:ea typeface="DejaVu Sans"/>
              </a:rPr>
              <a:t>Line</a:t>
            </a:r>
            <a:r>
              <a:rPr lang="en-US" sz="1800" b="0" strike="noStrike" spc="-46">
                <a:solidFill>
                  <a:srgbClr val="000000"/>
                </a:solidFill>
                <a:latin typeface="Arial"/>
                <a:ea typeface="DejaVu Sans"/>
              </a:rPr>
              <a:t> </a:t>
            </a:r>
            <a:r>
              <a:rPr lang="en-US" sz="1800" b="0" strike="noStrike" spc="-7">
                <a:solidFill>
                  <a:srgbClr val="000000"/>
                </a:solidFill>
                <a:latin typeface="Arial"/>
                <a:ea typeface="DejaVu Sans"/>
              </a:rPr>
              <a:t>sensor</a:t>
            </a:r>
            <a:endParaRPr lang="en-US" sz="1800" b="0" strike="noStrike" spc="-1">
              <a:latin typeface="Arial"/>
            </a:endParaRPr>
          </a:p>
        </p:txBody>
      </p:sp>
      <p:sp>
        <p:nvSpPr>
          <p:cNvPr id="910" name="CustomShape 8"/>
          <p:cNvSpPr/>
          <p:nvPr/>
        </p:nvSpPr>
        <p:spPr>
          <a:xfrm>
            <a:off x="9127200" y="4567680"/>
            <a:ext cx="175824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strike="noStrike" spc="-7">
                <a:solidFill>
                  <a:srgbClr val="000000"/>
                </a:solidFill>
                <a:latin typeface="Arial"/>
                <a:ea typeface="DejaVu Sans"/>
              </a:rPr>
              <a:t>Array</a:t>
            </a:r>
            <a:r>
              <a:rPr lang="en-US" sz="1800" b="0" strike="noStrike" spc="-55">
                <a:solidFill>
                  <a:srgbClr val="000000"/>
                </a:solidFill>
                <a:latin typeface="Arial"/>
                <a:ea typeface="DejaVu Sans"/>
              </a:rPr>
              <a:t> </a:t>
            </a:r>
            <a:r>
              <a:rPr lang="en-US" sz="1800" b="0" strike="noStrike" spc="-7">
                <a:solidFill>
                  <a:srgbClr val="000000"/>
                </a:solidFill>
                <a:latin typeface="Arial"/>
                <a:ea typeface="DejaVu Sans"/>
              </a:rPr>
              <a:t>sensor</a:t>
            </a:r>
            <a:endParaRPr lang="en-US" sz="1800" b="0" strike="noStrike" spc="-1">
              <a:latin typeface="Arial"/>
            </a:endParaRPr>
          </a:p>
        </p:txBody>
      </p:sp>
      <p:sp>
        <p:nvSpPr>
          <p:cNvPr id="907" name="CustomShape 5"/>
          <p:cNvSpPr/>
          <p:nvPr/>
        </p:nvSpPr>
        <p:spPr>
          <a:xfrm>
            <a:off x="8457938" y="5439417"/>
            <a:ext cx="3496800" cy="3045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2600">
              <a:lnSpc>
                <a:spcPct val="100000"/>
              </a:lnSpc>
            </a:pPr>
            <a:r>
              <a:rPr lang="en-US" sz="1000" b="0" strike="noStrike" spc="-1" dirty="0">
                <a:solidFill>
                  <a:srgbClr val="000000"/>
                </a:solidFill>
                <a:latin typeface="Arial"/>
                <a:ea typeface="DejaVu Sans"/>
              </a:rPr>
              <a:t>(Images from </a:t>
            </a:r>
            <a:r>
              <a:rPr lang="en-US" sz="1000" b="0" strike="noStrike" spc="-7" dirty="0">
                <a:solidFill>
                  <a:srgbClr val="000000"/>
                </a:solidFill>
                <a:latin typeface="Arial"/>
                <a:ea typeface="DejaVu Sans"/>
              </a:rPr>
              <a:t>Rafael C. Gonzalez and</a:t>
            </a:r>
            <a:r>
              <a:rPr lang="en-US" sz="1000" b="0" strike="noStrike" spc="-46" dirty="0">
                <a:solidFill>
                  <a:srgbClr val="000000"/>
                </a:solidFill>
                <a:latin typeface="Arial"/>
                <a:ea typeface="DejaVu Sans"/>
              </a:rPr>
              <a:t> </a:t>
            </a:r>
            <a:r>
              <a:rPr lang="en-US" sz="1000" b="0" strike="noStrike" spc="-7" dirty="0">
                <a:solidFill>
                  <a:srgbClr val="000000"/>
                </a:solidFill>
                <a:latin typeface="Arial"/>
                <a:ea typeface="DejaVu Sans"/>
              </a:rPr>
              <a:t>Richard  </a:t>
            </a:r>
            <a:r>
              <a:rPr lang="en-US" sz="1000" b="0" strike="noStrike" spc="1" dirty="0">
                <a:solidFill>
                  <a:srgbClr val="000000"/>
                </a:solidFill>
                <a:latin typeface="Arial"/>
                <a:ea typeface="DejaVu Sans"/>
              </a:rPr>
              <a:t>Wood, </a:t>
            </a:r>
            <a:r>
              <a:rPr lang="en-US" sz="1000" b="0" strike="noStrike" spc="-7" dirty="0">
                <a:solidFill>
                  <a:srgbClr val="000000"/>
                </a:solidFill>
                <a:latin typeface="Arial"/>
                <a:ea typeface="DejaVu Sans"/>
              </a:rPr>
              <a:t>Digital </a:t>
            </a:r>
            <a:r>
              <a:rPr lang="en-US" sz="1000" b="0" strike="noStrike" spc="-1" dirty="0">
                <a:solidFill>
                  <a:srgbClr val="000000"/>
                </a:solidFill>
                <a:latin typeface="Arial"/>
                <a:ea typeface="DejaVu Sans"/>
              </a:rPr>
              <a:t>Image </a:t>
            </a:r>
            <a:r>
              <a:rPr lang="en-US" sz="1000" b="0" strike="noStrike" spc="-7" dirty="0">
                <a:solidFill>
                  <a:srgbClr val="000000"/>
                </a:solidFill>
                <a:latin typeface="Arial"/>
                <a:ea typeface="DejaVu Sans"/>
              </a:rPr>
              <a:t>Processing, 2</a:t>
            </a:r>
            <a:r>
              <a:rPr lang="en-US" sz="979" b="0" strike="noStrike" spc="-7" baseline="25000" dirty="0">
                <a:solidFill>
                  <a:srgbClr val="000000"/>
                </a:solidFill>
                <a:latin typeface="Arial"/>
                <a:ea typeface="DejaVu Sans"/>
              </a:rPr>
              <a:t>nd</a:t>
            </a:r>
            <a:r>
              <a:rPr lang="en-US" sz="979" b="0" strike="noStrike" spc="18" baseline="25000" dirty="0">
                <a:solidFill>
                  <a:srgbClr val="000000"/>
                </a:solidFill>
                <a:latin typeface="Arial"/>
                <a:ea typeface="DejaVu Sans"/>
              </a:rPr>
              <a:t> </a:t>
            </a:r>
            <a:r>
              <a:rPr lang="en-US" sz="1000" b="0" strike="noStrike" spc="-7" dirty="0">
                <a:solidFill>
                  <a:srgbClr val="000000"/>
                </a:solidFill>
                <a:latin typeface="Arial"/>
                <a:ea typeface="DejaVu Sans"/>
              </a:rPr>
              <a:t>Edition.</a:t>
            </a:r>
            <a:endParaRPr lang="en-US" sz="1000" b="0" strike="noStrike" spc="-1" dirty="0">
              <a:latin typeface="Arial"/>
            </a:endParaRPr>
          </a:p>
        </p:txBody>
      </p:sp>
      <p:sp>
        <p:nvSpPr>
          <p:cNvPr id="2" name="Title 1"/>
          <p:cNvSpPr>
            <a:spLocks noGrp="1"/>
          </p:cNvSpPr>
          <p:nvPr>
            <p:ph type="title"/>
          </p:nvPr>
        </p:nvSpPr>
        <p:spPr>
          <a:xfrm>
            <a:off x="527381" y="0"/>
            <a:ext cx="10972800" cy="866160"/>
          </a:xfrm>
        </p:spPr>
        <p:txBody>
          <a:bodyPr>
            <a:normAutofit/>
          </a:bodyPr>
          <a:lstStyle/>
          <a:p>
            <a:r>
              <a:rPr lang="en-GB" sz="4000" dirty="0" smtClean="0">
                <a:latin typeface="Trebuchet MS" pitchFamily="34" charset="0"/>
              </a:rPr>
              <a:t>Image Sensing and Acquisition</a:t>
            </a:r>
            <a:endParaRPr lang="en-IN" sz="4000" dirty="0">
              <a:latin typeface="Trebuchet MS" pitchFamily="34" charset="0"/>
            </a:endParaRPr>
          </a:p>
        </p:txBody>
      </p:sp>
    </p:spTree>
    <p:extLst>
      <p:ext uri="{BB962C8B-B14F-4D97-AF65-F5344CB8AC3E}">
        <p14:creationId xmlns:p14="http://schemas.microsoft.com/office/powerpoint/2010/main" val="353854548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575" y="365125"/>
            <a:ext cx="4493811" cy="1325563"/>
          </a:xfrm>
        </p:spPr>
        <p:txBody>
          <a:bodyPr/>
          <a:lstStyle/>
          <a:p>
            <a:r>
              <a:rPr lang="en-IN" dirty="0" smtClean="0"/>
              <a:t>Super Resolution</a:t>
            </a:r>
            <a:endParaRPr lang="en-IN" dirty="0"/>
          </a:p>
        </p:txBody>
      </p:sp>
      <p:sp>
        <p:nvSpPr>
          <p:cNvPr id="3" name="Content Placeholder 2"/>
          <p:cNvSpPr>
            <a:spLocks noGrp="1"/>
          </p:cNvSpPr>
          <p:nvPr>
            <p:ph idx="1"/>
          </p:nvPr>
        </p:nvSpPr>
        <p:spPr>
          <a:xfrm>
            <a:off x="838200" y="1825625"/>
            <a:ext cx="4030683" cy="4351338"/>
          </a:xfrm>
        </p:spPr>
        <p:txBody>
          <a:bodyPr/>
          <a:lstStyle/>
          <a:p>
            <a:r>
              <a:rPr lang="en-IN" dirty="0" smtClean="0"/>
              <a:t>Creation of a high resolution image from a sequence of low resolution images</a:t>
            </a:r>
            <a:endParaRPr lang="en-IN"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1386" y="653527"/>
            <a:ext cx="6262451" cy="5474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259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Super Resolution</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563" y="1348175"/>
            <a:ext cx="573405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2481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 name="CustomShape 1"/>
          <p:cNvSpPr/>
          <p:nvPr/>
        </p:nvSpPr>
        <p:spPr>
          <a:xfrm>
            <a:off x="609600" y="1143000"/>
            <a:ext cx="10971840" cy="360"/>
          </a:xfrm>
          <a:custGeom>
            <a:avLst/>
            <a:gdLst/>
            <a:ahLst/>
            <a:cxnLst/>
            <a:rect l="l" t="t" r="r" b="b"/>
            <a:pathLst>
              <a:path w="8229600">
                <a:moveTo>
                  <a:pt x="0" y="0"/>
                </a:moveTo>
                <a:lnTo>
                  <a:pt x="8229600" y="0"/>
                </a:lnTo>
              </a:path>
            </a:pathLst>
          </a:custGeom>
          <a:noFill/>
          <a:ln w="9000" cap="rnd">
            <a:solidFill>
              <a:srgbClr val="9FB8CD"/>
            </a:solidFill>
            <a:custDash>
              <a:ds d="500000" sp="100000"/>
            </a:custDash>
            <a:round/>
          </a:ln>
        </p:spPr>
        <p:style>
          <a:lnRef idx="0">
            <a:scrgbClr r="0" g="0" b="0"/>
          </a:lnRef>
          <a:fillRef idx="0">
            <a:scrgbClr r="0" g="0" b="0"/>
          </a:fillRef>
          <a:effectRef idx="0">
            <a:scrgbClr r="0" g="0" b="0"/>
          </a:effectRef>
          <a:fontRef idx="minor"/>
        </p:style>
      </p:sp>
      <p:grpSp>
        <p:nvGrpSpPr>
          <p:cNvPr id="1469" name="Group 2"/>
          <p:cNvGrpSpPr/>
          <p:nvPr/>
        </p:nvGrpSpPr>
        <p:grpSpPr>
          <a:xfrm>
            <a:off x="605760" y="154546"/>
            <a:ext cx="11088257" cy="6058102"/>
            <a:chOff x="76320" y="0"/>
            <a:chExt cx="8980920" cy="6857280"/>
          </a:xfrm>
        </p:grpSpPr>
        <p:sp>
          <p:nvSpPr>
            <p:cNvPr id="1470" name="CustomShape 3"/>
            <p:cNvSpPr/>
            <p:nvPr/>
          </p:nvSpPr>
          <p:spPr>
            <a:xfrm>
              <a:off x="454320" y="6432840"/>
              <a:ext cx="119880" cy="189720"/>
            </a:xfrm>
            <a:custGeom>
              <a:avLst/>
              <a:gdLst/>
              <a:ahLst/>
              <a:cxnLst/>
              <a:rect l="l" t="t" r="r" b="b"/>
              <a:pathLst>
                <a:path w="120650" h="190500">
                  <a:moveTo>
                    <a:pt x="0" y="0"/>
                  </a:moveTo>
                  <a:lnTo>
                    <a:pt x="0" y="190500"/>
                  </a:lnTo>
                  <a:lnTo>
                    <a:pt x="120396" y="95250"/>
                  </a:lnTo>
                  <a:lnTo>
                    <a:pt x="0" y="0"/>
                  </a:lnTo>
                  <a:close/>
                </a:path>
              </a:pathLst>
            </a:custGeom>
            <a:solidFill>
              <a:srgbClr val="9FB8CD"/>
            </a:solidFill>
            <a:ln>
              <a:noFill/>
            </a:ln>
          </p:spPr>
          <p:style>
            <a:lnRef idx="0">
              <a:scrgbClr r="0" g="0" b="0"/>
            </a:lnRef>
            <a:fillRef idx="0">
              <a:scrgbClr r="0" g="0" b="0"/>
            </a:fillRef>
            <a:effectRef idx="0">
              <a:scrgbClr r="0" g="0" b="0"/>
            </a:effectRef>
            <a:fontRef idx="minor"/>
          </p:style>
        </p:sp>
        <p:sp>
          <p:nvSpPr>
            <p:cNvPr id="1471" name="CustomShape 4"/>
            <p:cNvSpPr/>
            <p:nvPr/>
          </p:nvSpPr>
          <p:spPr>
            <a:xfrm>
              <a:off x="76320" y="0"/>
              <a:ext cx="8980920" cy="685728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283216303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latin typeface="Trebuchet MS" pitchFamily="34" charset="0"/>
              </a:rPr>
              <a:t>Chapter 2</a:t>
            </a:r>
            <a:endParaRPr lang="en-IN" dirty="0">
              <a:latin typeface="Trebuchet MS" pitchFamily="34" charset="0"/>
            </a:endParaRPr>
          </a:p>
        </p:txBody>
      </p:sp>
      <p:sp>
        <p:nvSpPr>
          <p:cNvPr id="6" name="Subtitle 5"/>
          <p:cNvSpPr>
            <a:spLocks noGrp="1"/>
          </p:cNvSpPr>
          <p:nvPr>
            <p:ph type="subTitle" idx="1"/>
          </p:nvPr>
        </p:nvSpPr>
        <p:spPr/>
        <p:txBody>
          <a:bodyPr/>
          <a:lstStyle/>
          <a:p>
            <a:pPr algn="l"/>
            <a:r>
              <a:rPr lang="en-GB" dirty="0" smtClean="0">
                <a:solidFill>
                  <a:srgbClr val="002060"/>
                </a:solidFill>
                <a:latin typeface="Trebuchet MS" pitchFamily="34" charset="0"/>
              </a:rPr>
              <a:t>End of Lecture 2</a:t>
            </a:r>
            <a:endParaRPr lang="en-IN" dirty="0">
              <a:solidFill>
                <a:srgbClr val="002060"/>
              </a:solidFill>
              <a:latin typeface="Trebuchet MS" pitchFamily="34" charset="0"/>
            </a:endParaRPr>
          </a:p>
        </p:txBody>
      </p:sp>
    </p:spTree>
    <p:extLst>
      <p:ext uri="{BB962C8B-B14F-4D97-AF65-F5344CB8AC3E}">
        <p14:creationId xmlns:p14="http://schemas.microsoft.com/office/powerpoint/2010/main" val="36173888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Trebuchet MS" pitchFamily="34" charset="0"/>
              </a:rPr>
              <a:t>Chapter 2</a:t>
            </a:r>
            <a:endParaRPr lang="en-IN" dirty="0">
              <a:latin typeface="Trebuchet MS" pitchFamily="34" charset="0"/>
            </a:endParaRPr>
          </a:p>
        </p:txBody>
      </p:sp>
      <p:sp>
        <p:nvSpPr>
          <p:cNvPr id="3" name="Subtitle 2"/>
          <p:cNvSpPr>
            <a:spLocks noGrp="1"/>
          </p:cNvSpPr>
          <p:nvPr>
            <p:ph type="subTitle" idx="1"/>
          </p:nvPr>
        </p:nvSpPr>
        <p:spPr/>
        <p:txBody>
          <a:bodyPr/>
          <a:lstStyle/>
          <a:p>
            <a:r>
              <a:rPr lang="en-GB" dirty="0" smtClean="0">
                <a:solidFill>
                  <a:srgbClr val="002060"/>
                </a:solidFill>
                <a:latin typeface="Trebuchet MS" pitchFamily="34" charset="0"/>
              </a:rPr>
              <a:t>Lecture 3: Image Data Handling-II</a:t>
            </a:r>
            <a:endParaRPr lang="en-IN" dirty="0">
              <a:solidFill>
                <a:srgbClr val="002060"/>
              </a:solidFill>
            </a:endParaRPr>
          </a:p>
        </p:txBody>
      </p:sp>
    </p:spTree>
    <p:extLst>
      <p:ext uri="{BB962C8B-B14F-4D97-AF65-F5344CB8AC3E}">
        <p14:creationId xmlns:p14="http://schemas.microsoft.com/office/powerpoint/2010/main" val="733080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rebuchet MS" pitchFamily="34" charset="0"/>
              </a:rPr>
              <a:t>Contents</a:t>
            </a:r>
            <a:endParaRPr lang="en-IN" dirty="0">
              <a:latin typeface="Trebuchet MS" pitchFamily="34" charset="0"/>
            </a:endParaRPr>
          </a:p>
        </p:txBody>
      </p:sp>
      <p:sp>
        <p:nvSpPr>
          <p:cNvPr id="3" name="Content Placeholder 2"/>
          <p:cNvSpPr>
            <a:spLocks noGrp="1"/>
          </p:cNvSpPr>
          <p:nvPr>
            <p:ph idx="1"/>
          </p:nvPr>
        </p:nvSpPr>
        <p:spPr>
          <a:xfrm>
            <a:off x="838200" y="1825625"/>
            <a:ext cx="10515600" cy="2656223"/>
          </a:xfrm>
        </p:spPr>
        <p:txBody>
          <a:bodyPr>
            <a:normAutofit/>
          </a:bodyPr>
          <a:lstStyle/>
          <a:p>
            <a:pPr marL="0" indent="0">
              <a:buNone/>
            </a:pPr>
            <a:endParaRPr lang="en-GB" dirty="0" smtClean="0"/>
          </a:p>
          <a:p>
            <a:r>
              <a:rPr lang="en-GB" dirty="0" smtClean="0"/>
              <a:t>Relationships between pixels</a:t>
            </a:r>
          </a:p>
          <a:p>
            <a:r>
              <a:rPr lang="en-GB" dirty="0" smtClean="0"/>
              <a:t>Introduction to Mathematical Tools used in Digital Image Processing</a:t>
            </a:r>
          </a:p>
          <a:p>
            <a:endParaRPr lang="en-IN" dirty="0"/>
          </a:p>
        </p:txBody>
      </p:sp>
    </p:spTree>
    <p:extLst>
      <p:ext uri="{BB962C8B-B14F-4D97-AF65-F5344CB8AC3E}">
        <p14:creationId xmlns:p14="http://schemas.microsoft.com/office/powerpoint/2010/main" val="39085059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 name="CustomShape 2"/>
          <p:cNvSpPr/>
          <p:nvPr/>
        </p:nvSpPr>
        <p:spPr>
          <a:xfrm>
            <a:off x="105120" y="27000"/>
            <a:ext cx="11943541" cy="953728"/>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gn="ctr">
              <a:lnSpc>
                <a:spcPct val="100000"/>
              </a:lnSpc>
              <a:spcBef>
                <a:spcPts val="99"/>
              </a:spcBef>
            </a:pPr>
            <a:r>
              <a:rPr lang="en-US" sz="4000" strike="noStrike" spc="-7" dirty="0">
                <a:latin typeface="Trebuchet MS" pitchFamily="34" charset="0"/>
                <a:ea typeface="DejaVu Sans"/>
              </a:rPr>
              <a:t>Basic Relationship of</a:t>
            </a:r>
            <a:r>
              <a:rPr lang="en-US" sz="4000" strike="noStrike" spc="-1" dirty="0">
                <a:latin typeface="Trebuchet MS" pitchFamily="34" charset="0"/>
                <a:ea typeface="DejaVu Sans"/>
              </a:rPr>
              <a:t> </a:t>
            </a:r>
            <a:r>
              <a:rPr lang="en-US" sz="4000" strike="noStrike" spc="-7" dirty="0">
                <a:latin typeface="Trebuchet MS" pitchFamily="34" charset="0"/>
                <a:ea typeface="DejaVu Sans"/>
              </a:rPr>
              <a:t>Pixels</a:t>
            </a:r>
            <a:endParaRPr lang="en-US" sz="4000" strike="noStrike" spc="-1" dirty="0">
              <a:latin typeface="Trebuchet MS" pitchFamily="34" charset="0"/>
            </a:endParaRPr>
          </a:p>
        </p:txBody>
      </p:sp>
      <p:sp>
        <p:nvSpPr>
          <p:cNvPr id="1474" name="CustomShape 3"/>
          <p:cNvSpPr/>
          <p:nvPr/>
        </p:nvSpPr>
        <p:spPr>
          <a:xfrm>
            <a:off x="1826640" y="1397160"/>
            <a:ext cx="4006080" cy="2189520"/>
          </a:xfrm>
          <a:custGeom>
            <a:avLst/>
            <a:gdLst/>
            <a:ahLst/>
            <a:cxnLst/>
            <a:rect l="l" t="t" r="r" b="b"/>
            <a:pathLst>
              <a:path w="3005454" h="2190115">
                <a:moveTo>
                  <a:pt x="76200" y="2113788"/>
                </a:moveTo>
                <a:lnTo>
                  <a:pt x="44450" y="2113788"/>
                </a:lnTo>
                <a:lnTo>
                  <a:pt x="44450" y="39624"/>
                </a:lnTo>
                <a:lnTo>
                  <a:pt x="31750" y="39624"/>
                </a:lnTo>
                <a:lnTo>
                  <a:pt x="31750" y="2113788"/>
                </a:lnTo>
                <a:lnTo>
                  <a:pt x="0" y="2113788"/>
                </a:lnTo>
                <a:lnTo>
                  <a:pt x="38100" y="2189988"/>
                </a:lnTo>
                <a:lnTo>
                  <a:pt x="69850" y="2126488"/>
                </a:lnTo>
                <a:lnTo>
                  <a:pt x="76200" y="2113788"/>
                </a:lnTo>
                <a:close/>
                <a:moveTo>
                  <a:pt x="3005328" y="38100"/>
                </a:moveTo>
                <a:lnTo>
                  <a:pt x="2992628" y="31750"/>
                </a:lnTo>
                <a:lnTo>
                  <a:pt x="2929128" y="0"/>
                </a:lnTo>
                <a:lnTo>
                  <a:pt x="2929128" y="31750"/>
                </a:lnTo>
                <a:lnTo>
                  <a:pt x="48768" y="31750"/>
                </a:lnTo>
                <a:lnTo>
                  <a:pt x="48768" y="44450"/>
                </a:lnTo>
                <a:lnTo>
                  <a:pt x="2929128" y="44450"/>
                </a:lnTo>
                <a:lnTo>
                  <a:pt x="2929128" y="76200"/>
                </a:lnTo>
                <a:lnTo>
                  <a:pt x="2992628" y="44450"/>
                </a:lnTo>
                <a:lnTo>
                  <a:pt x="3005328" y="3810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475" name="CustomShape 4"/>
          <p:cNvSpPr/>
          <p:nvPr/>
        </p:nvSpPr>
        <p:spPr>
          <a:xfrm>
            <a:off x="5731200" y="1402200"/>
            <a:ext cx="203040" cy="318240"/>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12600">
              <a:lnSpc>
                <a:spcPct val="100000"/>
              </a:lnSpc>
              <a:spcBef>
                <a:spcPts val="105"/>
              </a:spcBef>
            </a:pPr>
            <a:r>
              <a:rPr lang="en-US" sz="2000" b="0" i="1" strike="noStrike" spc="-1">
                <a:solidFill>
                  <a:srgbClr val="000000"/>
                </a:solidFill>
                <a:latin typeface="Arial"/>
                <a:ea typeface="DejaVu Sans"/>
              </a:rPr>
              <a:t>x</a:t>
            </a:r>
            <a:endParaRPr lang="en-US" sz="2000" b="0" strike="noStrike" spc="-1">
              <a:latin typeface="Arial"/>
            </a:endParaRPr>
          </a:p>
        </p:txBody>
      </p:sp>
      <p:sp>
        <p:nvSpPr>
          <p:cNvPr id="1476" name="CustomShape 5"/>
          <p:cNvSpPr/>
          <p:nvPr/>
        </p:nvSpPr>
        <p:spPr>
          <a:xfrm>
            <a:off x="1306999" y="3301930"/>
            <a:ext cx="203040" cy="3175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2000" b="0" i="1" strike="noStrike" spc="-1" dirty="0">
                <a:solidFill>
                  <a:srgbClr val="000000"/>
                </a:solidFill>
                <a:latin typeface="Arial"/>
                <a:ea typeface="DejaVu Sans"/>
              </a:rPr>
              <a:t>y</a:t>
            </a:r>
            <a:endParaRPr lang="en-US" sz="2000" b="0" strike="noStrike" spc="-1" dirty="0">
              <a:latin typeface="Arial"/>
            </a:endParaRPr>
          </a:p>
        </p:txBody>
      </p:sp>
      <p:sp>
        <p:nvSpPr>
          <p:cNvPr id="1477" name="CustomShape 6"/>
          <p:cNvSpPr/>
          <p:nvPr/>
        </p:nvSpPr>
        <p:spPr>
          <a:xfrm>
            <a:off x="969840" y="1107630"/>
            <a:ext cx="732480" cy="579060"/>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12600">
              <a:lnSpc>
                <a:spcPct val="100000"/>
              </a:lnSpc>
              <a:spcBef>
                <a:spcPts val="105"/>
              </a:spcBef>
            </a:pPr>
            <a:r>
              <a:rPr lang="en-US" sz="2000" b="0" strike="noStrike" spc="1" dirty="0">
                <a:solidFill>
                  <a:srgbClr val="000000"/>
                </a:solidFill>
                <a:latin typeface="Arial"/>
              </a:rPr>
              <a:t>(</a:t>
            </a:r>
            <a:r>
              <a:rPr lang="en-US" sz="2000" b="0" strike="noStrike" spc="-1" dirty="0">
                <a:solidFill>
                  <a:srgbClr val="000000"/>
                </a:solidFill>
                <a:latin typeface="Arial"/>
              </a:rPr>
              <a:t>0,0)</a:t>
            </a:r>
            <a:endParaRPr lang="en-US" sz="2000" b="0" strike="noStrike" spc="-1" dirty="0">
              <a:latin typeface="Arial"/>
            </a:endParaRPr>
          </a:p>
        </p:txBody>
      </p:sp>
      <p:sp>
        <p:nvSpPr>
          <p:cNvPr id="1478" name="CustomShape 7"/>
          <p:cNvSpPr/>
          <p:nvPr/>
        </p:nvSpPr>
        <p:spPr>
          <a:xfrm>
            <a:off x="3528284" y="5676485"/>
            <a:ext cx="413184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strike="noStrike" spc="-12" dirty="0">
                <a:solidFill>
                  <a:srgbClr val="000000"/>
                </a:solidFill>
                <a:latin typeface="Arial"/>
                <a:ea typeface="DejaVu Sans"/>
              </a:rPr>
              <a:t>Conventional indexing</a:t>
            </a:r>
            <a:r>
              <a:rPr lang="en-US" sz="1800" b="0" strike="noStrike" spc="60" dirty="0">
                <a:solidFill>
                  <a:srgbClr val="000000"/>
                </a:solidFill>
                <a:latin typeface="Arial"/>
                <a:ea typeface="DejaVu Sans"/>
              </a:rPr>
              <a:t> </a:t>
            </a:r>
            <a:r>
              <a:rPr lang="en-US" sz="1800" b="0" strike="noStrike" spc="-7" dirty="0">
                <a:solidFill>
                  <a:srgbClr val="000000"/>
                </a:solidFill>
                <a:latin typeface="Arial"/>
                <a:ea typeface="DejaVu Sans"/>
              </a:rPr>
              <a:t>method</a:t>
            </a:r>
            <a:endParaRPr lang="en-US" sz="1800" b="0" strike="noStrike" spc="-1" dirty="0">
              <a:latin typeface="Arial"/>
            </a:endParaRPr>
          </a:p>
        </p:txBody>
      </p:sp>
      <p:graphicFrame>
        <p:nvGraphicFramePr>
          <p:cNvPr id="1479" name="Table 8"/>
          <p:cNvGraphicFramePr/>
          <p:nvPr>
            <p:extLst>
              <p:ext uri="{D42A27DB-BD31-4B8C-83A1-F6EECF244321}">
                <p14:modId xmlns:p14="http://schemas.microsoft.com/office/powerpoint/2010/main" val="3230859379"/>
              </p:ext>
            </p:extLst>
          </p:nvPr>
        </p:nvGraphicFramePr>
        <p:xfrm>
          <a:off x="2231277" y="1720440"/>
          <a:ext cx="4935840" cy="3703320"/>
        </p:xfrm>
        <a:graphic>
          <a:graphicData uri="http://schemas.openxmlformats.org/drawingml/2006/table">
            <a:tbl>
              <a:tblPr/>
              <a:tblGrid>
                <a:gridCol w="291840"/>
                <a:gridCol w="1426080"/>
                <a:gridCol w="1424160"/>
                <a:gridCol w="1438560"/>
                <a:gridCol w="355200"/>
              </a:tblGrid>
              <a:tr h="347760">
                <a:tc>
                  <a:txBody>
                    <a:bodyPr/>
                    <a:lstStyle/>
                    <a:p>
                      <a:endParaRPr lang="en-US"/>
                    </a:p>
                  </a:txBody>
                  <a:tcPr marL="121920" marR="121920">
                    <a:lnR w="9360">
                      <a:solidFill>
                        <a:srgbClr val="000000"/>
                      </a:solidFill>
                    </a:lnR>
                    <a:lnB w="9360">
                      <a:solidFill>
                        <a:srgbClr val="000000"/>
                      </a:solidFill>
                    </a:lnB>
                    <a:noFill/>
                  </a:tcPr>
                </a:tc>
                <a:tc>
                  <a:txBody>
                    <a:bodyPr/>
                    <a:lstStyle/>
                    <a:p>
                      <a:endParaRPr lang="en-US"/>
                    </a:p>
                  </a:txBody>
                  <a:tcPr marL="121920" marR="121920">
                    <a:lnL w="9360">
                      <a:solidFill>
                        <a:srgbClr val="000000"/>
                      </a:solidFill>
                    </a:lnL>
                    <a:lnR w="9360">
                      <a:solidFill>
                        <a:srgbClr val="000000"/>
                      </a:solidFill>
                    </a:lnR>
                    <a:lnB w="9360">
                      <a:solidFill>
                        <a:srgbClr val="000000"/>
                      </a:solidFill>
                    </a:lnB>
                    <a:noFill/>
                  </a:tcPr>
                </a:tc>
                <a:tc>
                  <a:txBody>
                    <a:bodyPr/>
                    <a:lstStyle/>
                    <a:p>
                      <a:endParaRPr lang="en-US"/>
                    </a:p>
                  </a:txBody>
                  <a:tcPr marL="121920" marR="121920">
                    <a:lnL w="9360">
                      <a:solidFill>
                        <a:srgbClr val="000000"/>
                      </a:solidFill>
                    </a:lnL>
                    <a:lnR w="9360">
                      <a:solidFill>
                        <a:srgbClr val="000000"/>
                      </a:solidFill>
                    </a:lnR>
                    <a:lnB w="9360">
                      <a:solidFill>
                        <a:srgbClr val="000000"/>
                      </a:solidFill>
                    </a:lnB>
                    <a:noFill/>
                  </a:tcPr>
                </a:tc>
                <a:tc>
                  <a:txBody>
                    <a:bodyPr/>
                    <a:lstStyle/>
                    <a:p>
                      <a:endParaRPr lang="en-US"/>
                    </a:p>
                  </a:txBody>
                  <a:tcPr marL="121920" marR="121920">
                    <a:lnL w="9360">
                      <a:solidFill>
                        <a:srgbClr val="000000"/>
                      </a:solidFill>
                    </a:lnL>
                    <a:lnR w="9360">
                      <a:solidFill>
                        <a:srgbClr val="000000"/>
                      </a:solidFill>
                    </a:lnR>
                    <a:lnB w="9360">
                      <a:solidFill>
                        <a:srgbClr val="000000"/>
                      </a:solidFill>
                    </a:lnB>
                    <a:noFill/>
                  </a:tcPr>
                </a:tc>
                <a:tc>
                  <a:txBody>
                    <a:bodyPr/>
                    <a:lstStyle/>
                    <a:p>
                      <a:endParaRPr lang="en-US"/>
                    </a:p>
                  </a:txBody>
                  <a:tcPr marL="121920" marR="121920">
                    <a:lnL w="9360">
                      <a:solidFill>
                        <a:srgbClr val="000000"/>
                      </a:solidFill>
                    </a:lnL>
                    <a:lnB w="9360">
                      <a:solidFill>
                        <a:srgbClr val="000000"/>
                      </a:solidFill>
                    </a:lnB>
                    <a:noFill/>
                  </a:tcPr>
                </a:tc>
              </a:tr>
              <a:tr h="992520">
                <a:tc>
                  <a:txBody>
                    <a:bodyPr/>
                    <a:lstStyle/>
                    <a:p>
                      <a:endParaRPr lang="en-US"/>
                    </a:p>
                  </a:txBody>
                  <a:tcPr marL="121920" marR="121920">
                    <a:lnR w="9360">
                      <a:solidFill>
                        <a:srgbClr val="000000"/>
                      </a:solidFill>
                    </a:lnR>
                    <a:lnT w="9360">
                      <a:solidFill>
                        <a:srgbClr val="000000"/>
                      </a:solidFill>
                    </a:lnT>
                    <a:lnB w="9360">
                      <a:solidFill>
                        <a:srgbClr val="000000"/>
                      </a:solidFill>
                    </a:lnB>
                    <a:noFill/>
                  </a:tcPr>
                </a:tc>
                <a:tc>
                  <a:txBody>
                    <a:bodyPr/>
                    <a:lstStyle/>
                    <a:p>
                      <a:pPr>
                        <a:lnSpc>
                          <a:spcPct val="100000"/>
                        </a:lnSpc>
                      </a:pPr>
                      <a:endParaRPr lang="en-US" sz="1800" b="0" strike="noStrike" spc="-1">
                        <a:latin typeface="Arial"/>
                      </a:endParaRPr>
                    </a:p>
                    <a:p>
                      <a:pPr marL="14040" algn="ctr">
                        <a:lnSpc>
                          <a:spcPct val="100000"/>
                        </a:lnSpc>
                      </a:pPr>
                      <a:r>
                        <a:rPr lang="en-US" sz="2000" b="0" strike="noStrike" spc="-1">
                          <a:solidFill>
                            <a:srgbClr val="000000"/>
                          </a:solidFill>
                          <a:latin typeface="Arial"/>
                        </a:rPr>
                        <a:t>(</a:t>
                      </a:r>
                      <a:r>
                        <a:rPr lang="en-US" sz="2000" b="0" i="1" strike="noStrike" spc="-1">
                          <a:solidFill>
                            <a:srgbClr val="000000"/>
                          </a:solidFill>
                          <a:latin typeface="Arial"/>
                        </a:rPr>
                        <a:t>x-1</a:t>
                      </a:r>
                      <a:r>
                        <a:rPr lang="en-US" sz="2000" b="0" strike="noStrike" spc="-1">
                          <a:solidFill>
                            <a:srgbClr val="000000"/>
                          </a:solidFill>
                          <a:latin typeface="Arial"/>
                        </a:rPr>
                        <a:t>,</a:t>
                      </a:r>
                      <a:r>
                        <a:rPr lang="en-US" sz="2000" b="0" i="1" strike="noStrike" spc="-1">
                          <a:solidFill>
                            <a:srgbClr val="000000"/>
                          </a:solidFill>
                          <a:latin typeface="Arial"/>
                        </a:rPr>
                        <a:t>y-1</a:t>
                      </a:r>
                      <a:r>
                        <a:rPr lang="en-US" sz="2000" b="0" strike="noStrike" spc="-1">
                          <a:solidFill>
                            <a:srgbClr val="000000"/>
                          </a:solidFill>
                          <a:latin typeface="Arial"/>
                        </a:rPr>
                        <a:t>)</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pPr>
                      <a:endParaRPr lang="en-US" sz="1800" b="0" strike="noStrike" spc="-1">
                        <a:latin typeface="Arial"/>
                      </a:endParaRPr>
                    </a:p>
                    <a:p>
                      <a:pPr algn="ctr">
                        <a:lnSpc>
                          <a:spcPct val="100000"/>
                        </a:lnSpc>
                      </a:pPr>
                      <a:r>
                        <a:rPr lang="en-US" sz="2000" b="0" strike="noStrike" spc="-1">
                          <a:solidFill>
                            <a:srgbClr val="000000"/>
                          </a:solidFill>
                          <a:latin typeface="Arial"/>
                        </a:rPr>
                        <a:t>(</a:t>
                      </a:r>
                      <a:r>
                        <a:rPr lang="en-US" sz="2000" b="0" i="1" strike="noStrike" spc="-1">
                          <a:solidFill>
                            <a:srgbClr val="000000"/>
                          </a:solidFill>
                          <a:latin typeface="Arial"/>
                        </a:rPr>
                        <a:t>x</a:t>
                      </a:r>
                      <a:r>
                        <a:rPr lang="en-US" sz="2000" b="0" strike="noStrike" spc="-1">
                          <a:solidFill>
                            <a:srgbClr val="000000"/>
                          </a:solidFill>
                          <a:latin typeface="Arial"/>
                        </a:rPr>
                        <a:t>,</a:t>
                      </a:r>
                      <a:r>
                        <a:rPr lang="en-US" sz="2000" b="0" i="1" strike="noStrike" spc="-1">
                          <a:solidFill>
                            <a:srgbClr val="000000"/>
                          </a:solidFill>
                          <a:latin typeface="Arial"/>
                        </a:rPr>
                        <a:t>y-1</a:t>
                      </a:r>
                      <a:r>
                        <a:rPr lang="en-US" sz="2000" b="0" strike="noStrike" spc="-1">
                          <a:solidFill>
                            <a:srgbClr val="000000"/>
                          </a:solidFill>
                          <a:latin typeface="Arial"/>
                        </a:rPr>
                        <a:t>)</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pPr>
                      <a:endParaRPr lang="en-US" sz="1800" b="0" strike="noStrike" spc="-1">
                        <a:latin typeface="Arial"/>
                      </a:endParaRPr>
                    </a:p>
                    <a:p>
                      <a:pPr marL="4320" algn="ctr">
                        <a:lnSpc>
                          <a:spcPct val="100000"/>
                        </a:lnSpc>
                      </a:pPr>
                      <a:r>
                        <a:rPr lang="en-US" sz="2000" b="0" strike="noStrike" spc="-7">
                          <a:solidFill>
                            <a:srgbClr val="000000"/>
                          </a:solidFill>
                          <a:latin typeface="Arial"/>
                        </a:rPr>
                        <a:t>(</a:t>
                      </a:r>
                      <a:r>
                        <a:rPr lang="en-US" sz="2000" b="0" i="1" strike="noStrike" spc="-7">
                          <a:solidFill>
                            <a:srgbClr val="000000"/>
                          </a:solidFill>
                          <a:latin typeface="Arial"/>
                        </a:rPr>
                        <a:t>x+1</a:t>
                      </a:r>
                      <a:r>
                        <a:rPr lang="en-US" sz="2000" b="0" strike="noStrike" spc="-7">
                          <a:solidFill>
                            <a:srgbClr val="000000"/>
                          </a:solidFill>
                          <a:latin typeface="Arial"/>
                        </a:rPr>
                        <a:t>,</a:t>
                      </a:r>
                      <a:r>
                        <a:rPr lang="en-US" sz="2000" b="0" i="1" strike="noStrike" spc="-7">
                          <a:solidFill>
                            <a:srgbClr val="000000"/>
                          </a:solidFill>
                          <a:latin typeface="Arial"/>
                        </a:rPr>
                        <a:t>y-1</a:t>
                      </a:r>
                      <a:r>
                        <a:rPr lang="en-US" sz="2000" b="0" strike="noStrike" spc="-7">
                          <a:solidFill>
                            <a:srgbClr val="000000"/>
                          </a:solidFill>
                          <a:latin typeface="Arial"/>
                        </a:rPr>
                        <a:t>)</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endParaRPr lang="en-US"/>
                    </a:p>
                  </a:txBody>
                  <a:tcPr marL="121920" marR="121920">
                    <a:lnL w="9360">
                      <a:solidFill>
                        <a:srgbClr val="000000"/>
                      </a:solidFill>
                    </a:lnL>
                    <a:lnT w="9360">
                      <a:solidFill>
                        <a:srgbClr val="000000"/>
                      </a:solidFill>
                    </a:lnT>
                    <a:lnB w="9360">
                      <a:solidFill>
                        <a:srgbClr val="000000"/>
                      </a:solidFill>
                    </a:lnB>
                    <a:noFill/>
                  </a:tcPr>
                </a:tc>
              </a:tr>
              <a:tr h="989640">
                <a:tc>
                  <a:txBody>
                    <a:bodyPr/>
                    <a:lstStyle/>
                    <a:p>
                      <a:endParaRPr lang="en-US"/>
                    </a:p>
                  </a:txBody>
                  <a:tcPr marL="121920" marR="121920">
                    <a:lnR w="9360">
                      <a:solidFill>
                        <a:srgbClr val="000000"/>
                      </a:solidFill>
                    </a:lnR>
                    <a:lnT w="9360">
                      <a:solidFill>
                        <a:srgbClr val="000000"/>
                      </a:solidFill>
                    </a:lnT>
                    <a:lnB w="9360">
                      <a:solidFill>
                        <a:srgbClr val="000000"/>
                      </a:solidFill>
                    </a:lnB>
                    <a:noFill/>
                  </a:tcPr>
                </a:tc>
                <a:tc>
                  <a:txBody>
                    <a:bodyPr/>
                    <a:lstStyle/>
                    <a:p>
                      <a:pPr>
                        <a:lnSpc>
                          <a:spcPct val="100000"/>
                        </a:lnSpc>
                        <a:spcBef>
                          <a:spcPts val="26"/>
                        </a:spcBef>
                      </a:pPr>
                      <a:endParaRPr lang="en-US" sz="1800" b="0" strike="noStrike" spc="-1">
                        <a:latin typeface="Arial"/>
                      </a:endParaRPr>
                    </a:p>
                    <a:p>
                      <a:pPr marL="13320" algn="ctr">
                        <a:lnSpc>
                          <a:spcPct val="100000"/>
                        </a:lnSpc>
                      </a:pPr>
                      <a:r>
                        <a:rPr lang="en-US" sz="2000" b="0" strike="noStrike" spc="-1">
                          <a:solidFill>
                            <a:srgbClr val="000000"/>
                          </a:solidFill>
                          <a:latin typeface="Arial"/>
                        </a:rPr>
                        <a:t>(</a:t>
                      </a:r>
                      <a:r>
                        <a:rPr lang="en-US" sz="2000" b="0" i="1" strike="noStrike" spc="-1">
                          <a:solidFill>
                            <a:srgbClr val="000000"/>
                          </a:solidFill>
                          <a:latin typeface="Arial"/>
                        </a:rPr>
                        <a:t>x-1</a:t>
                      </a:r>
                      <a:r>
                        <a:rPr lang="en-US" sz="2000" b="0" strike="noStrike" spc="-1">
                          <a:solidFill>
                            <a:srgbClr val="000000"/>
                          </a:solidFill>
                          <a:latin typeface="Arial"/>
                        </a:rPr>
                        <a:t>,</a:t>
                      </a:r>
                      <a:r>
                        <a:rPr lang="en-US" sz="2000" b="0" i="1" strike="noStrike" spc="-1">
                          <a:solidFill>
                            <a:srgbClr val="000000"/>
                          </a:solidFill>
                          <a:latin typeface="Arial"/>
                        </a:rPr>
                        <a:t>y</a:t>
                      </a:r>
                      <a:r>
                        <a:rPr lang="en-US" sz="2000" b="0" strike="noStrike" spc="-1">
                          <a:solidFill>
                            <a:srgbClr val="000000"/>
                          </a:solidFill>
                          <a:latin typeface="Arial"/>
                        </a:rPr>
                        <a:t>)</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spcBef>
                          <a:spcPts val="26"/>
                        </a:spcBef>
                      </a:pPr>
                      <a:endParaRPr lang="en-US" sz="1800" b="0" strike="noStrike" spc="-1">
                        <a:latin typeface="Arial"/>
                      </a:endParaRPr>
                    </a:p>
                    <a:p>
                      <a:pPr algn="ctr">
                        <a:lnSpc>
                          <a:spcPct val="100000"/>
                        </a:lnSpc>
                      </a:pPr>
                      <a:r>
                        <a:rPr lang="en-US" sz="2000" b="0" strike="noStrike" spc="-1">
                          <a:solidFill>
                            <a:srgbClr val="000000"/>
                          </a:solidFill>
                          <a:latin typeface="Arial"/>
                        </a:rPr>
                        <a:t>(</a:t>
                      </a:r>
                      <a:r>
                        <a:rPr lang="en-US" sz="2000" b="0" i="1" strike="noStrike" spc="-1">
                          <a:solidFill>
                            <a:srgbClr val="000000"/>
                          </a:solidFill>
                          <a:latin typeface="Arial"/>
                        </a:rPr>
                        <a:t>x</a:t>
                      </a:r>
                      <a:r>
                        <a:rPr lang="en-US" sz="2000" b="0" strike="noStrike" spc="-1">
                          <a:solidFill>
                            <a:srgbClr val="000000"/>
                          </a:solidFill>
                          <a:latin typeface="Arial"/>
                        </a:rPr>
                        <a:t>,</a:t>
                      </a:r>
                      <a:r>
                        <a:rPr lang="en-US" sz="2000" b="0" i="1" strike="noStrike" spc="-1">
                          <a:solidFill>
                            <a:srgbClr val="000000"/>
                          </a:solidFill>
                          <a:latin typeface="Arial"/>
                        </a:rPr>
                        <a:t>y</a:t>
                      </a:r>
                      <a:r>
                        <a:rPr lang="en-US" sz="2000" b="0" strike="noStrike" spc="-1">
                          <a:solidFill>
                            <a:srgbClr val="000000"/>
                          </a:solidFill>
                          <a:latin typeface="Arial"/>
                        </a:rPr>
                        <a:t>)</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spcBef>
                          <a:spcPts val="26"/>
                        </a:spcBef>
                      </a:pPr>
                      <a:endParaRPr lang="en-US" sz="1800" b="0" strike="noStrike" spc="-1">
                        <a:latin typeface="Arial"/>
                      </a:endParaRPr>
                    </a:p>
                    <a:p>
                      <a:pPr marL="6840" algn="ctr">
                        <a:lnSpc>
                          <a:spcPct val="100000"/>
                        </a:lnSpc>
                      </a:pPr>
                      <a:r>
                        <a:rPr lang="en-US" sz="2000" b="0" strike="noStrike" spc="-1">
                          <a:solidFill>
                            <a:srgbClr val="000000"/>
                          </a:solidFill>
                          <a:latin typeface="Arial"/>
                        </a:rPr>
                        <a:t>(</a:t>
                      </a:r>
                      <a:r>
                        <a:rPr lang="en-US" sz="2000" b="0" i="1" strike="noStrike" spc="-1">
                          <a:solidFill>
                            <a:srgbClr val="000000"/>
                          </a:solidFill>
                          <a:latin typeface="Arial"/>
                        </a:rPr>
                        <a:t>x+1</a:t>
                      </a:r>
                      <a:r>
                        <a:rPr lang="en-US" sz="2000" b="0" strike="noStrike" spc="-1">
                          <a:solidFill>
                            <a:srgbClr val="000000"/>
                          </a:solidFill>
                          <a:latin typeface="Arial"/>
                        </a:rPr>
                        <a:t>,</a:t>
                      </a:r>
                      <a:r>
                        <a:rPr lang="en-US" sz="2000" b="0" i="1" strike="noStrike" spc="-1">
                          <a:solidFill>
                            <a:srgbClr val="000000"/>
                          </a:solidFill>
                          <a:latin typeface="Arial"/>
                        </a:rPr>
                        <a:t>y</a:t>
                      </a:r>
                      <a:r>
                        <a:rPr lang="en-US" sz="2000" b="0" strike="noStrike" spc="-1">
                          <a:solidFill>
                            <a:srgbClr val="000000"/>
                          </a:solidFill>
                          <a:latin typeface="Arial"/>
                        </a:rPr>
                        <a:t>)</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endParaRPr lang="en-US"/>
                    </a:p>
                  </a:txBody>
                  <a:tcPr marL="121920" marR="121920">
                    <a:lnL w="9360">
                      <a:solidFill>
                        <a:srgbClr val="000000"/>
                      </a:solidFill>
                    </a:lnL>
                    <a:lnT w="9360">
                      <a:solidFill>
                        <a:srgbClr val="000000"/>
                      </a:solidFill>
                    </a:lnT>
                    <a:lnB w="9360">
                      <a:solidFill>
                        <a:srgbClr val="000000"/>
                      </a:solidFill>
                    </a:lnB>
                    <a:noFill/>
                  </a:tcPr>
                </a:tc>
              </a:tr>
              <a:tr h="989640">
                <a:tc>
                  <a:txBody>
                    <a:bodyPr/>
                    <a:lstStyle/>
                    <a:p>
                      <a:endParaRPr lang="en-US"/>
                    </a:p>
                  </a:txBody>
                  <a:tcPr marL="121920" marR="121920">
                    <a:lnR w="9360">
                      <a:solidFill>
                        <a:srgbClr val="000000"/>
                      </a:solidFill>
                    </a:lnR>
                    <a:lnT w="9360">
                      <a:solidFill>
                        <a:srgbClr val="000000"/>
                      </a:solidFill>
                    </a:lnT>
                    <a:lnB w="9360">
                      <a:solidFill>
                        <a:srgbClr val="000000"/>
                      </a:solidFill>
                    </a:lnB>
                    <a:noFill/>
                  </a:tcPr>
                </a:tc>
                <a:tc>
                  <a:txBody>
                    <a:bodyPr/>
                    <a:lstStyle/>
                    <a:p>
                      <a:pPr>
                        <a:lnSpc>
                          <a:spcPct val="100000"/>
                        </a:lnSpc>
                        <a:spcBef>
                          <a:spcPts val="20"/>
                        </a:spcBef>
                      </a:pPr>
                      <a:endParaRPr lang="en-US" sz="1800" b="0" strike="noStrike" spc="-1">
                        <a:latin typeface="Arial"/>
                      </a:endParaRPr>
                    </a:p>
                    <a:p>
                      <a:pPr marL="12240" algn="ctr">
                        <a:lnSpc>
                          <a:spcPct val="100000"/>
                        </a:lnSpc>
                      </a:pPr>
                      <a:r>
                        <a:rPr lang="en-US" sz="2000" b="0" strike="noStrike" spc="-7">
                          <a:solidFill>
                            <a:srgbClr val="000000"/>
                          </a:solidFill>
                          <a:latin typeface="Arial"/>
                        </a:rPr>
                        <a:t>(</a:t>
                      </a:r>
                      <a:r>
                        <a:rPr lang="en-US" sz="2000" b="0" i="1" strike="noStrike" spc="-7">
                          <a:solidFill>
                            <a:srgbClr val="000000"/>
                          </a:solidFill>
                          <a:latin typeface="Arial"/>
                        </a:rPr>
                        <a:t>x-1</a:t>
                      </a:r>
                      <a:r>
                        <a:rPr lang="en-US" sz="2000" b="0" strike="noStrike" spc="-7">
                          <a:solidFill>
                            <a:srgbClr val="000000"/>
                          </a:solidFill>
                          <a:latin typeface="Arial"/>
                        </a:rPr>
                        <a:t>,</a:t>
                      </a:r>
                      <a:r>
                        <a:rPr lang="en-US" sz="2000" b="0" i="1" strike="noStrike" spc="-7">
                          <a:solidFill>
                            <a:srgbClr val="000000"/>
                          </a:solidFill>
                          <a:latin typeface="Arial"/>
                        </a:rPr>
                        <a:t>y+1</a:t>
                      </a:r>
                      <a:r>
                        <a:rPr lang="en-US" sz="2000" b="0" strike="noStrike" spc="-7">
                          <a:solidFill>
                            <a:srgbClr val="000000"/>
                          </a:solidFill>
                          <a:latin typeface="Arial"/>
                        </a:rPr>
                        <a:t>)</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spcBef>
                          <a:spcPts val="20"/>
                        </a:spcBef>
                      </a:pPr>
                      <a:endParaRPr lang="en-US" sz="1800" b="0" strike="noStrike" spc="-1">
                        <a:latin typeface="Arial"/>
                      </a:endParaRPr>
                    </a:p>
                    <a:p>
                      <a:pPr algn="ctr">
                        <a:lnSpc>
                          <a:spcPct val="100000"/>
                        </a:lnSpc>
                      </a:pPr>
                      <a:r>
                        <a:rPr lang="en-US" sz="2000" b="0" strike="noStrike" spc="-1">
                          <a:solidFill>
                            <a:srgbClr val="000000"/>
                          </a:solidFill>
                          <a:latin typeface="Arial"/>
                        </a:rPr>
                        <a:t>(</a:t>
                      </a:r>
                      <a:r>
                        <a:rPr lang="en-US" sz="2000" b="0" i="1" strike="noStrike" spc="-1">
                          <a:solidFill>
                            <a:srgbClr val="000000"/>
                          </a:solidFill>
                          <a:latin typeface="Arial"/>
                        </a:rPr>
                        <a:t>x</a:t>
                      </a:r>
                      <a:r>
                        <a:rPr lang="en-US" sz="2000" b="0" strike="noStrike" spc="-1">
                          <a:solidFill>
                            <a:srgbClr val="000000"/>
                          </a:solidFill>
                          <a:latin typeface="Arial"/>
                        </a:rPr>
                        <a:t>,</a:t>
                      </a:r>
                      <a:r>
                        <a:rPr lang="en-US" sz="2000" b="0" i="1" strike="noStrike" spc="-1">
                          <a:solidFill>
                            <a:srgbClr val="000000"/>
                          </a:solidFill>
                          <a:latin typeface="Arial"/>
                        </a:rPr>
                        <a:t>y+1</a:t>
                      </a:r>
                      <a:r>
                        <a:rPr lang="en-US" sz="2000" b="0" strike="noStrike" spc="-1">
                          <a:solidFill>
                            <a:srgbClr val="000000"/>
                          </a:solidFill>
                          <a:latin typeface="Arial"/>
                        </a:rPr>
                        <a:t>)</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spcBef>
                          <a:spcPts val="20"/>
                        </a:spcBef>
                      </a:pPr>
                      <a:endParaRPr lang="en-US" sz="1800" b="0" strike="noStrike" spc="-1">
                        <a:latin typeface="Arial"/>
                      </a:endParaRPr>
                    </a:p>
                    <a:p>
                      <a:pPr marL="3960" algn="ctr">
                        <a:lnSpc>
                          <a:spcPct val="100000"/>
                        </a:lnSpc>
                      </a:pPr>
                      <a:r>
                        <a:rPr lang="en-US" sz="2000" b="0" strike="noStrike" spc="-1">
                          <a:solidFill>
                            <a:srgbClr val="000000"/>
                          </a:solidFill>
                          <a:latin typeface="Arial"/>
                        </a:rPr>
                        <a:t>(</a:t>
                      </a:r>
                      <a:r>
                        <a:rPr lang="en-US" sz="2000" b="0" i="1" strike="noStrike" spc="1">
                          <a:solidFill>
                            <a:srgbClr val="000000"/>
                          </a:solidFill>
                          <a:latin typeface="Arial"/>
                        </a:rPr>
                        <a:t>x+</a:t>
                      </a:r>
                      <a:r>
                        <a:rPr lang="en-US" sz="2000" b="0" i="1" strike="noStrike" spc="-1">
                          <a:solidFill>
                            <a:srgbClr val="000000"/>
                          </a:solidFill>
                          <a:latin typeface="Arial"/>
                        </a:rPr>
                        <a:t>1</a:t>
                      </a:r>
                      <a:r>
                        <a:rPr lang="en-US" sz="2000" b="0" strike="noStrike" spc="-12">
                          <a:solidFill>
                            <a:srgbClr val="000000"/>
                          </a:solidFill>
                          <a:latin typeface="Arial"/>
                        </a:rPr>
                        <a:t>,</a:t>
                      </a:r>
                      <a:r>
                        <a:rPr lang="en-US" sz="2000" b="0" i="1" strike="noStrike" spc="-12">
                          <a:solidFill>
                            <a:srgbClr val="000000"/>
                          </a:solidFill>
                          <a:latin typeface="Arial"/>
                        </a:rPr>
                        <a:t>y+</a:t>
                      </a:r>
                      <a:r>
                        <a:rPr lang="en-US" sz="2000" b="0" i="1" strike="noStrike" spc="-1">
                          <a:solidFill>
                            <a:srgbClr val="000000"/>
                          </a:solidFill>
                          <a:latin typeface="Arial"/>
                        </a:rPr>
                        <a:t>1</a:t>
                      </a:r>
                      <a:r>
                        <a:rPr lang="en-US" sz="2000" b="0" strike="noStrike" spc="-1">
                          <a:solidFill>
                            <a:srgbClr val="000000"/>
                          </a:solidFill>
                          <a:latin typeface="Arial"/>
                        </a:rPr>
                        <a:t>)</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endParaRPr lang="en-US"/>
                    </a:p>
                  </a:txBody>
                  <a:tcPr marL="121920" marR="121920">
                    <a:lnL w="9360">
                      <a:solidFill>
                        <a:srgbClr val="000000"/>
                      </a:solidFill>
                    </a:lnL>
                    <a:lnT w="9360">
                      <a:solidFill>
                        <a:srgbClr val="000000"/>
                      </a:solidFill>
                    </a:lnT>
                    <a:lnB w="9360">
                      <a:solidFill>
                        <a:srgbClr val="000000"/>
                      </a:solidFill>
                    </a:lnB>
                    <a:noFill/>
                  </a:tcPr>
                </a:tc>
              </a:tr>
              <a:tr h="347760">
                <a:tc>
                  <a:txBody>
                    <a:bodyPr/>
                    <a:lstStyle/>
                    <a:p>
                      <a:endParaRPr lang="en-US"/>
                    </a:p>
                  </a:txBody>
                  <a:tcPr marL="121920" marR="121920">
                    <a:lnR w="9360">
                      <a:solidFill>
                        <a:srgbClr val="000000"/>
                      </a:solidFill>
                    </a:lnR>
                    <a:lnT w="9360">
                      <a:solidFill>
                        <a:srgbClr val="000000"/>
                      </a:solidFill>
                    </a:lnT>
                    <a:noFill/>
                  </a:tcPr>
                </a:tc>
                <a:tc>
                  <a:txBody>
                    <a:bodyPr/>
                    <a:lstStyle/>
                    <a:p>
                      <a:endParaRPr lang="en-US"/>
                    </a:p>
                  </a:txBody>
                  <a:tcPr marL="121920" marR="121920">
                    <a:lnL w="9360">
                      <a:solidFill>
                        <a:srgbClr val="000000"/>
                      </a:solidFill>
                    </a:lnL>
                    <a:lnR w="9360">
                      <a:solidFill>
                        <a:srgbClr val="000000"/>
                      </a:solidFill>
                    </a:lnR>
                    <a:lnT w="9360">
                      <a:solidFill>
                        <a:srgbClr val="000000"/>
                      </a:solidFill>
                    </a:lnT>
                    <a:noFill/>
                  </a:tcPr>
                </a:tc>
                <a:tc>
                  <a:txBody>
                    <a:bodyPr/>
                    <a:lstStyle/>
                    <a:p>
                      <a:endParaRPr lang="en-US"/>
                    </a:p>
                  </a:txBody>
                  <a:tcPr marL="121920" marR="121920">
                    <a:lnL w="9360">
                      <a:solidFill>
                        <a:srgbClr val="000000"/>
                      </a:solidFill>
                    </a:lnL>
                    <a:lnR w="9360">
                      <a:solidFill>
                        <a:srgbClr val="000000"/>
                      </a:solidFill>
                    </a:lnR>
                    <a:lnT w="9360">
                      <a:solidFill>
                        <a:srgbClr val="000000"/>
                      </a:solidFill>
                    </a:lnT>
                    <a:noFill/>
                  </a:tcPr>
                </a:tc>
                <a:tc>
                  <a:txBody>
                    <a:bodyPr/>
                    <a:lstStyle/>
                    <a:p>
                      <a:endParaRPr lang="en-US"/>
                    </a:p>
                  </a:txBody>
                  <a:tcPr marL="121920" marR="121920">
                    <a:lnL w="9360">
                      <a:solidFill>
                        <a:srgbClr val="000000"/>
                      </a:solidFill>
                    </a:lnL>
                    <a:lnR w="9360">
                      <a:solidFill>
                        <a:srgbClr val="000000"/>
                      </a:solidFill>
                    </a:lnR>
                    <a:lnT w="9360">
                      <a:solidFill>
                        <a:srgbClr val="000000"/>
                      </a:solidFill>
                    </a:lnT>
                    <a:noFill/>
                  </a:tcPr>
                </a:tc>
                <a:tc>
                  <a:txBody>
                    <a:bodyPr/>
                    <a:lstStyle/>
                    <a:p>
                      <a:endParaRPr lang="en-US" dirty="0"/>
                    </a:p>
                  </a:txBody>
                  <a:tcPr marL="121920" marR="121920">
                    <a:lnL w="9360">
                      <a:solidFill>
                        <a:srgbClr val="000000"/>
                      </a:solidFill>
                    </a:lnL>
                    <a:lnT w="9360">
                      <a:solidFill>
                        <a:srgbClr val="000000"/>
                      </a:solidFill>
                    </a:lnT>
                    <a:noFill/>
                  </a:tcPr>
                </a:tc>
              </a:tr>
            </a:tbl>
          </a:graphicData>
        </a:graphic>
      </p:graphicFrame>
    </p:spTree>
    <p:extLst>
      <p:ext uri="{BB962C8B-B14F-4D97-AF65-F5344CB8AC3E}">
        <p14:creationId xmlns:p14="http://schemas.microsoft.com/office/powerpoint/2010/main" val="200317234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 name="CustomShape 2"/>
          <p:cNvSpPr/>
          <p:nvPr/>
        </p:nvSpPr>
        <p:spPr>
          <a:xfrm>
            <a:off x="105120" y="27000"/>
            <a:ext cx="11943541" cy="8817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gn="ctr">
              <a:lnSpc>
                <a:spcPct val="100000"/>
              </a:lnSpc>
              <a:spcBef>
                <a:spcPts val="99"/>
              </a:spcBef>
            </a:pPr>
            <a:r>
              <a:rPr lang="en-US" sz="4000" strike="noStrike" spc="-7" dirty="0">
                <a:latin typeface="Trebuchet MS" pitchFamily="34" charset="0"/>
                <a:ea typeface="DejaVu Sans"/>
              </a:rPr>
              <a:t>Neighbors </a:t>
            </a:r>
            <a:r>
              <a:rPr lang="en-US" sz="4000" strike="noStrike" spc="-1" dirty="0">
                <a:latin typeface="Trebuchet MS" pitchFamily="34" charset="0"/>
                <a:ea typeface="DejaVu Sans"/>
              </a:rPr>
              <a:t>of </a:t>
            </a:r>
            <a:r>
              <a:rPr lang="en-US" sz="4000" strike="noStrike" spc="-7" dirty="0">
                <a:latin typeface="Trebuchet MS" pitchFamily="34" charset="0"/>
                <a:ea typeface="DejaVu Sans"/>
              </a:rPr>
              <a:t>a</a:t>
            </a:r>
            <a:r>
              <a:rPr lang="en-US" sz="4000" strike="noStrike" spc="-41" dirty="0">
                <a:latin typeface="Trebuchet MS" pitchFamily="34" charset="0"/>
                <a:ea typeface="DejaVu Sans"/>
              </a:rPr>
              <a:t> </a:t>
            </a:r>
            <a:r>
              <a:rPr lang="en-US" sz="4000" strike="noStrike" spc="-7" dirty="0">
                <a:latin typeface="Trebuchet MS" pitchFamily="34" charset="0"/>
                <a:ea typeface="DejaVu Sans"/>
              </a:rPr>
              <a:t>Pixel</a:t>
            </a:r>
            <a:endParaRPr lang="en-US" sz="4000" strike="noStrike" spc="-1" dirty="0">
              <a:latin typeface="Trebuchet MS" pitchFamily="34" charset="0"/>
            </a:endParaRPr>
          </a:p>
        </p:txBody>
      </p:sp>
      <p:graphicFrame>
        <p:nvGraphicFramePr>
          <p:cNvPr id="1482" name="Table 3"/>
          <p:cNvGraphicFramePr/>
          <p:nvPr/>
        </p:nvGraphicFramePr>
        <p:xfrm>
          <a:off x="971520" y="1926360"/>
          <a:ext cx="3905760" cy="3098620"/>
        </p:xfrm>
        <a:graphic>
          <a:graphicData uri="http://schemas.openxmlformats.org/drawingml/2006/table">
            <a:tbl>
              <a:tblPr/>
              <a:tblGrid>
                <a:gridCol w="291840"/>
                <a:gridCol w="1108800"/>
                <a:gridCol w="1104480"/>
                <a:gridCol w="1108800"/>
                <a:gridCol w="291840"/>
              </a:tblGrid>
              <a:tr h="347760">
                <a:tc>
                  <a:txBody>
                    <a:bodyPr/>
                    <a:lstStyle/>
                    <a:p>
                      <a:endParaRPr lang="en-US"/>
                    </a:p>
                  </a:txBody>
                  <a:tcPr marL="121920" marR="121920">
                    <a:lnR w="9360">
                      <a:solidFill>
                        <a:srgbClr val="000000"/>
                      </a:solidFill>
                    </a:lnR>
                    <a:lnB w="9360">
                      <a:solidFill>
                        <a:srgbClr val="000000"/>
                      </a:solidFill>
                    </a:lnB>
                    <a:noFill/>
                  </a:tcPr>
                </a:tc>
                <a:tc>
                  <a:txBody>
                    <a:bodyPr/>
                    <a:lstStyle/>
                    <a:p>
                      <a:endParaRPr lang="en-US"/>
                    </a:p>
                  </a:txBody>
                  <a:tcPr marL="121920" marR="121920">
                    <a:lnL w="9360">
                      <a:solidFill>
                        <a:srgbClr val="000000"/>
                      </a:solidFill>
                    </a:lnL>
                    <a:lnR w="9360">
                      <a:solidFill>
                        <a:srgbClr val="000000"/>
                      </a:solidFill>
                    </a:lnR>
                    <a:lnB w="9360">
                      <a:solidFill>
                        <a:srgbClr val="000000"/>
                      </a:solidFill>
                    </a:lnB>
                    <a:noFill/>
                  </a:tcPr>
                </a:tc>
                <a:tc>
                  <a:txBody>
                    <a:bodyPr/>
                    <a:lstStyle/>
                    <a:p>
                      <a:endParaRPr lang="en-US"/>
                    </a:p>
                  </a:txBody>
                  <a:tcPr marL="121920" marR="121920">
                    <a:lnL w="9360">
                      <a:solidFill>
                        <a:srgbClr val="000000"/>
                      </a:solidFill>
                    </a:lnL>
                    <a:lnR w="9360">
                      <a:solidFill>
                        <a:srgbClr val="000000"/>
                      </a:solidFill>
                    </a:lnR>
                    <a:lnB w="9360">
                      <a:solidFill>
                        <a:srgbClr val="000000"/>
                      </a:solidFill>
                    </a:lnB>
                    <a:noFill/>
                  </a:tcPr>
                </a:tc>
                <a:tc>
                  <a:txBody>
                    <a:bodyPr/>
                    <a:lstStyle/>
                    <a:p>
                      <a:endParaRPr lang="en-US"/>
                    </a:p>
                  </a:txBody>
                  <a:tcPr marL="121920" marR="121920">
                    <a:lnL w="9360">
                      <a:solidFill>
                        <a:srgbClr val="000000"/>
                      </a:solidFill>
                    </a:lnL>
                    <a:lnR w="9360">
                      <a:solidFill>
                        <a:srgbClr val="000000"/>
                      </a:solidFill>
                    </a:lnR>
                    <a:lnB w="9360">
                      <a:solidFill>
                        <a:srgbClr val="000000"/>
                      </a:solidFill>
                    </a:lnB>
                    <a:noFill/>
                  </a:tcPr>
                </a:tc>
                <a:tc>
                  <a:txBody>
                    <a:bodyPr/>
                    <a:lstStyle/>
                    <a:p>
                      <a:endParaRPr lang="en-US"/>
                    </a:p>
                  </a:txBody>
                  <a:tcPr marL="121920" marR="121920">
                    <a:lnL w="9360">
                      <a:solidFill>
                        <a:srgbClr val="000000"/>
                      </a:solidFill>
                    </a:lnL>
                    <a:lnB w="9360">
                      <a:solidFill>
                        <a:srgbClr val="000000"/>
                      </a:solidFill>
                    </a:lnB>
                    <a:noFill/>
                  </a:tcPr>
                </a:tc>
              </a:tr>
              <a:tr h="694080">
                <a:tc>
                  <a:txBody>
                    <a:bodyPr/>
                    <a:lstStyle/>
                    <a:p>
                      <a:endParaRPr lang="en-US"/>
                    </a:p>
                  </a:txBody>
                  <a:tcPr marL="121920" marR="121920">
                    <a:lnR w="9360">
                      <a:solidFill>
                        <a:srgbClr val="000000"/>
                      </a:solidFill>
                    </a:lnR>
                    <a:lnT w="9360">
                      <a:solidFill>
                        <a:srgbClr val="000000"/>
                      </a:solidFill>
                    </a:lnT>
                    <a:lnB w="9360">
                      <a:solidFill>
                        <a:srgbClr val="000000"/>
                      </a:solidFill>
                    </a:lnB>
                    <a:noFill/>
                  </a:tcPr>
                </a:tc>
                <a:tc>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pPr>
                      <a:endParaRPr lang="en-US" sz="1800" b="0" strike="noStrike" spc="-1">
                        <a:latin typeface="Arial"/>
                      </a:endParaRPr>
                    </a:p>
                    <a:p>
                      <a:pPr algn="ctr">
                        <a:lnSpc>
                          <a:spcPct val="100000"/>
                        </a:lnSpc>
                        <a:spcBef>
                          <a:spcPts val="1154"/>
                        </a:spcBef>
                      </a:pPr>
                      <a:r>
                        <a:rPr lang="en-US" sz="1400" b="1" strike="noStrike" spc="-7">
                          <a:solidFill>
                            <a:srgbClr val="000000"/>
                          </a:solidFill>
                          <a:latin typeface="Arial"/>
                        </a:rPr>
                        <a:t>(</a:t>
                      </a:r>
                      <a:r>
                        <a:rPr lang="en-US" sz="1400" b="1" i="1" strike="noStrike" spc="-7">
                          <a:solidFill>
                            <a:srgbClr val="000000"/>
                          </a:solidFill>
                          <a:latin typeface="Arial"/>
                        </a:rPr>
                        <a:t>x</a:t>
                      </a:r>
                      <a:r>
                        <a:rPr lang="en-US" sz="1400" b="1" strike="noStrike" spc="-7">
                          <a:solidFill>
                            <a:srgbClr val="000000"/>
                          </a:solidFill>
                          <a:latin typeface="Arial"/>
                        </a:rPr>
                        <a:t>,</a:t>
                      </a:r>
                      <a:r>
                        <a:rPr lang="en-US" sz="1400" b="1" i="1" strike="noStrike" spc="-7">
                          <a:solidFill>
                            <a:srgbClr val="000000"/>
                          </a:solidFill>
                          <a:latin typeface="Arial"/>
                        </a:rPr>
                        <a:t>y-1</a:t>
                      </a:r>
                      <a:r>
                        <a:rPr lang="en-US" sz="1400" b="1" strike="noStrike" spc="-7">
                          <a:solidFill>
                            <a:srgbClr val="000000"/>
                          </a:solidFill>
                          <a:latin typeface="Arial"/>
                        </a:rPr>
                        <a:t>)</a:t>
                      </a:r>
                      <a:endParaRPr lang="en-US" sz="14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CCFFFF"/>
                    </a:solidFill>
                  </a:tcPr>
                </a:tc>
                <a:tc>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endParaRPr lang="en-US"/>
                    </a:p>
                  </a:txBody>
                  <a:tcPr marL="121920" marR="121920">
                    <a:lnL w="9360">
                      <a:solidFill>
                        <a:srgbClr val="000000"/>
                      </a:solidFill>
                    </a:lnL>
                    <a:lnT w="9360">
                      <a:solidFill>
                        <a:srgbClr val="000000"/>
                      </a:solidFill>
                    </a:lnT>
                    <a:lnB w="9360">
                      <a:solidFill>
                        <a:srgbClr val="000000"/>
                      </a:solidFill>
                    </a:lnB>
                    <a:noFill/>
                  </a:tcPr>
                </a:tc>
              </a:tr>
              <a:tr h="891360">
                <a:tc>
                  <a:txBody>
                    <a:bodyPr/>
                    <a:lstStyle/>
                    <a:p>
                      <a:endParaRPr lang="en-US"/>
                    </a:p>
                  </a:txBody>
                  <a:tcPr marL="121920" marR="121920">
                    <a:lnR w="9360">
                      <a:solidFill>
                        <a:srgbClr val="000000"/>
                      </a:solidFill>
                    </a:lnR>
                    <a:lnT w="9360">
                      <a:solidFill>
                        <a:srgbClr val="000000"/>
                      </a:solidFill>
                    </a:lnT>
                    <a:lnB w="9360">
                      <a:solidFill>
                        <a:srgbClr val="000000"/>
                      </a:solidFill>
                    </a:lnB>
                    <a:noFill/>
                  </a:tcPr>
                </a:tc>
                <a:tc>
                  <a:txBody>
                    <a:bodyPr/>
                    <a:lstStyle/>
                    <a:p>
                      <a:pPr>
                        <a:lnSpc>
                          <a:spcPct val="100000"/>
                        </a:lnSpc>
                      </a:pPr>
                      <a:endParaRPr lang="en-US" sz="1800" b="0" strike="noStrike" spc="-1">
                        <a:latin typeface="Arial"/>
                      </a:endParaRPr>
                    </a:p>
                    <a:p>
                      <a:pPr marL="166320">
                        <a:lnSpc>
                          <a:spcPct val="100000"/>
                        </a:lnSpc>
                        <a:spcBef>
                          <a:spcPts val="1134"/>
                        </a:spcBef>
                      </a:pPr>
                      <a:r>
                        <a:rPr lang="en-US" sz="1400" b="1" strike="noStrike" spc="-1">
                          <a:solidFill>
                            <a:srgbClr val="000000"/>
                          </a:solidFill>
                          <a:latin typeface="Arial"/>
                        </a:rPr>
                        <a:t>(</a:t>
                      </a:r>
                      <a:r>
                        <a:rPr lang="en-US" sz="1400" b="1" i="1" strike="noStrike" spc="-1">
                          <a:solidFill>
                            <a:srgbClr val="000000"/>
                          </a:solidFill>
                          <a:latin typeface="Arial"/>
                        </a:rPr>
                        <a:t>x-1</a:t>
                      </a:r>
                      <a:r>
                        <a:rPr lang="en-US" sz="1400" b="1" strike="noStrike" spc="-1">
                          <a:solidFill>
                            <a:srgbClr val="000000"/>
                          </a:solidFill>
                          <a:latin typeface="Arial"/>
                        </a:rPr>
                        <a:t>,</a:t>
                      </a:r>
                      <a:r>
                        <a:rPr lang="en-US" sz="1400" b="1" i="1" strike="noStrike" spc="-1">
                          <a:solidFill>
                            <a:srgbClr val="000000"/>
                          </a:solidFill>
                          <a:latin typeface="Arial"/>
                        </a:rPr>
                        <a:t>y</a:t>
                      </a:r>
                      <a:r>
                        <a:rPr lang="en-US" sz="1400" b="1" strike="noStrike" spc="-1">
                          <a:solidFill>
                            <a:srgbClr val="000000"/>
                          </a:solidFill>
                          <a:latin typeface="Arial"/>
                        </a:rPr>
                        <a:t>)</a:t>
                      </a:r>
                      <a:endParaRPr lang="en-US" sz="14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CCFFFF"/>
                    </a:solidFill>
                  </a:tcPr>
                </a:tc>
                <a:tc>
                  <a:txBody>
                    <a:bodyPr/>
                    <a:lstStyle/>
                    <a:p>
                      <a:pPr>
                        <a:lnSpc>
                          <a:spcPct val="100000"/>
                        </a:lnSpc>
                      </a:pPr>
                      <a:endParaRPr lang="en-US" sz="1800" b="0" strike="noStrike" spc="-1">
                        <a:latin typeface="Arial"/>
                      </a:endParaRPr>
                    </a:p>
                    <a:p>
                      <a:pPr algn="ctr">
                        <a:lnSpc>
                          <a:spcPct val="100000"/>
                        </a:lnSpc>
                        <a:spcBef>
                          <a:spcPts val="1134"/>
                        </a:spcBef>
                      </a:pPr>
                      <a:r>
                        <a:rPr lang="en-US" sz="1400" b="1" i="1" strike="noStrike" spc="-1">
                          <a:solidFill>
                            <a:srgbClr val="000000"/>
                          </a:solidFill>
                          <a:latin typeface="Arial"/>
                        </a:rPr>
                        <a:t>p</a:t>
                      </a:r>
                      <a:endParaRPr lang="en-US" sz="14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pPr>
                      <a:endParaRPr lang="en-US" sz="1800" b="0" strike="noStrike" spc="-1">
                        <a:latin typeface="Arial"/>
                      </a:endParaRPr>
                    </a:p>
                    <a:p>
                      <a:pPr marL="142200">
                        <a:lnSpc>
                          <a:spcPct val="100000"/>
                        </a:lnSpc>
                        <a:spcBef>
                          <a:spcPts val="1134"/>
                        </a:spcBef>
                      </a:pPr>
                      <a:r>
                        <a:rPr lang="en-US" sz="1400" b="1" strike="noStrike" spc="-1">
                          <a:solidFill>
                            <a:srgbClr val="000000"/>
                          </a:solidFill>
                          <a:latin typeface="Arial"/>
                        </a:rPr>
                        <a:t>(</a:t>
                      </a:r>
                      <a:r>
                        <a:rPr lang="en-US" sz="1400" b="1" i="1" strike="noStrike" spc="-1">
                          <a:solidFill>
                            <a:srgbClr val="000000"/>
                          </a:solidFill>
                          <a:latin typeface="Arial"/>
                        </a:rPr>
                        <a:t>x+1</a:t>
                      </a:r>
                      <a:r>
                        <a:rPr lang="en-US" sz="1400" b="1" strike="noStrike" spc="-1">
                          <a:solidFill>
                            <a:srgbClr val="000000"/>
                          </a:solidFill>
                          <a:latin typeface="Arial"/>
                        </a:rPr>
                        <a:t>,</a:t>
                      </a:r>
                      <a:r>
                        <a:rPr lang="en-US" sz="1400" b="1" i="1" strike="noStrike" spc="-1">
                          <a:solidFill>
                            <a:srgbClr val="000000"/>
                          </a:solidFill>
                          <a:latin typeface="Arial"/>
                        </a:rPr>
                        <a:t>y</a:t>
                      </a:r>
                      <a:r>
                        <a:rPr lang="en-US" sz="1400" b="1" strike="noStrike" spc="-1">
                          <a:solidFill>
                            <a:srgbClr val="000000"/>
                          </a:solidFill>
                          <a:latin typeface="Arial"/>
                        </a:rPr>
                        <a:t>)</a:t>
                      </a:r>
                      <a:endParaRPr lang="en-US" sz="14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CCFFFF"/>
                    </a:solidFill>
                  </a:tcPr>
                </a:tc>
                <a:tc>
                  <a:txBody>
                    <a:bodyPr/>
                    <a:lstStyle/>
                    <a:p>
                      <a:endParaRPr lang="en-US"/>
                    </a:p>
                  </a:txBody>
                  <a:tcPr marL="121920" marR="121920">
                    <a:lnL w="9360">
                      <a:solidFill>
                        <a:srgbClr val="000000"/>
                      </a:solidFill>
                    </a:lnL>
                    <a:lnT w="9360">
                      <a:solidFill>
                        <a:srgbClr val="000000"/>
                      </a:solidFill>
                    </a:lnT>
                    <a:lnB w="9360">
                      <a:solidFill>
                        <a:srgbClr val="000000"/>
                      </a:solidFill>
                    </a:lnB>
                    <a:noFill/>
                  </a:tcPr>
                </a:tc>
              </a:tr>
              <a:tr h="707040">
                <a:tc>
                  <a:txBody>
                    <a:bodyPr/>
                    <a:lstStyle/>
                    <a:p>
                      <a:endParaRPr lang="en-US"/>
                    </a:p>
                  </a:txBody>
                  <a:tcPr marL="121920" marR="121920">
                    <a:lnR w="9360">
                      <a:solidFill>
                        <a:srgbClr val="000000"/>
                      </a:solidFill>
                    </a:lnR>
                    <a:lnT w="9360">
                      <a:solidFill>
                        <a:srgbClr val="000000"/>
                      </a:solidFill>
                    </a:lnT>
                    <a:lnB w="9360">
                      <a:solidFill>
                        <a:srgbClr val="000000"/>
                      </a:solidFill>
                    </a:lnB>
                    <a:noFill/>
                  </a:tcPr>
                </a:tc>
                <a:tc>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pPr>
                      <a:endParaRPr lang="en-US" sz="1800" b="0" strike="noStrike" spc="-1">
                        <a:latin typeface="Arial"/>
                      </a:endParaRPr>
                    </a:p>
                    <a:p>
                      <a:pPr algn="ctr">
                        <a:lnSpc>
                          <a:spcPct val="100000"/>
                        </a:lnSpc>
                        <a:spcBef>
                          <a:spcPts val="1256"/>
                        </a:spcBef>
                      </a:pPr>
                      <a:r>
                        <a:rPr lang="en-US" sz="1400" b="1" strike="noStrike" spc="-1">
                          <a:solidFill>
                            <a:srgbClr val="000000"/>
                          </a:solidFill>
                          <a:latin typeface="Arial"/>
                        </a:rPr>
                        <a:t>(</a:t>
                      </a:r>
                      <a:r>
                        <a:rPr lang="en-US" sz="1400" b="1" i="1" strike="noStrike" spc="-1">
                          <a:solidFill>
                            <a:srgbClr val="000000"/>
                          </a:solidFill>
                          <a:latin typeface="Arial"/>
                        </a:rPr>
                        <a:t>x</a:t>
                      </a:r>
                      <a:r>
                        <a:rPr lang="en-US" sz="1400" b="1" strike="noStrike" spc="-1">
                          <a:solidFill>
                            <a:srgbClr val="000000"/>
                          </a:solidFill>
                          <a:latin typeface="Arial"/>
                        </a:rPr>
                        <a:t>,</a:t>
                      </a:r>
                      <a:r>
                        <a:rPr lang="en-US" sz="1400" b="1" i="1" strike="noStrike" spc="-1">
                          <a:solidFill>
                            <a:srgbClr val="000000"/>
                          </a:solidFill>
                          <a:latin typeface="Arial"/>
                        </a:rPr>
                        <a:t>y+1</a:t>
                      </a:r>
                      <a:r>
                        <a:rPr lang="en-US" sz="1400" b="1" strike="noStrike" spc="-1">
                          <a:solidFill>
                            <a:srgbClr val="000000"/>
                          </a:solidFill>
                          <a:latin typeface="Arial"/>
                        </a:rPr>
                        <a:t>)</a:t>
                      </a:r>
                      <a:endParaRPr lang="en-US" sz="14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CCFFFF"/>
                    </a:solidFill>
                  </a:tcPr>
                </a:tc>
                <a:tc>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endParaRPr lang="en-US"/>
                    </a:p>
                  </a:txBody>
                  <a:tcPr marL="121920" marR="121920">
                    <a:lnL w="9360">
                      <a:solidFill>
                        <a:srgbClr val="000000"/>
                      </a:solidFill>
                    </a:lnL>
                    <a:lnT w="9360">
                      <a:solidFill>
                        <a:srgbClr val="000000"/>
                      </a:solidFill>
                    </a:lnT>
                    <a:lnB w="9360">
                      <a:solidFill>
                        <a:srgbClr val="000000"/>
                      </a:solidFill>
                    </a:lnB>
                    <a:noFill/>
                  </a:tcPr>
                </a:tc>
              </a:tr>
              <a:tr h="347760">
                <a:tc>
                  <a:txBody>
                    <a:bodyPr/>
                    <a:lstStyle/>
                    <a:p>
                      <a:endParaRPr lang="en-US"/>
                    </a:p>
                  </a:txBody>
                  <a:tcPr marL="121920" marR="121920">
                    <a:lnR w="9360">
                      <a:solidFill>
                        <a:srgbClr val="000000"/>
                      </a:solidFill>
                    </a:lnR>
                    <a:lnT w="9360">
                      <a:solidFill>
                        <a:srgbClr val="000000"/>
                      </a:solidFill>
                    </a:lnT>
                    <a:noFill/>
                  </a:tcPr>
                </a:tc>
                <a:tc>
                  <a:txBody>
                    <a:bodyPr/>
                    <a:lstStyle/>
                    <a:p>
                      <a:endParaRPr lang="en-US"/>
                    </a:p>
                  </a:txBody>
                  <a:tcPr marL="121920" marR="121920">
                    <a:lnL w="9360">
                      <a:solidFill>
                        <a:srgbClr val="000000"/>
                      </a:solidFill>
                    </a:lnL>
                    <a:lnR w="9360">
                      <a:solidFill>
                        <a:srgbClr val="000000"/>
                      </a:solidFill>
                    </a:lnR>
                    <a:lnT w="9360">
                      <a:solidFill>
                        <a:srgbClr val="000000"/>
                      </a:solidFill>
                    </a:lnT>
                    <a:noFill/>
                  </a:tcPr>
                </a:tc>
                <a:tc>
                  <a:txBody>
                    <a:bodyPr/>
                    <a:lstStyle/>
                    <a:p>
                      <a:endParaRPr lang="en-US"/>
                    </a:p>
                  </a:txBody>
                  <a:tcPr marL="121920" marR="121920">
                    <a:lnL w="9360">
                      <a:solidFill>
                        <a:srgbClr val="000000"/>
                      </a:solidFill>
                    </a:lnL>
                    <a:lnR w="9360">
                      <a:solidFill>
                        <a:srgbClr val="000000"/>
                      </a:solidFill>
                    </a:lnR>
                    <a:lnT w="9360">
                      <a:solidFill>
                        <a:srgbClr val="000000"/>
                      </a:solidFill>
                    </a:lnT>
                    <a:noFill/>
                  </a:tcPr>
                </a:tc>
                <a:tc>
                  <a:txBody>
                    <a:bodyPr/>
                    <a:lstStyle/>
                    <a:p>
                      <a:endParaRPr lang="en-US"/>
                    </a:p>
                  </a:txBody>
                  <a:tcPr marL="121920" marR="121920">
                    <a:lnL w="9360">
                      <a:solidFill>
                        <a:srgbClr val="000000"/>
                      </a:solidFill>
                    </a:lnL>
                    <a:lnR w="9360">
                      <a:solidFill>
                        <a:srgbClr val="000000"/>
                      </a:solidFill>
                    </a:lnR>
                    <a:lnT w="9360">
                      <a:solidFill>
                        <a:srgbClr val="000000"/>
                      </a:solidFill>
                    </a:lnT>
                    <a:noFill/>
                  </a:tcPr>
                </a:tc>
                <a:tc>
                  <a:txBody>
                    <a:bodyPr/>
                    <a:lstStyle/>
                    <a:p>
                      <a:endParaRPr lang="en-US"/>
                    </a:p>
                  </a:txBody>
                  <a:tcPr marL="121920" marR="121920">
                    <a:lnL w="9360">
                      <a:solidFill>
                        <a:srgbClr val="000000"/>
                      </a:solidFill>
                    </a:lnL>
                    <a:lnT w="9360">
                      <a:solidFill>
                        <a:srgbClr val="000000"/>
                      </a:solidFill>
                    </a:lnT>
                    <a:noFill/>
                  </a:tcPr>
                </a:tc>
              </a:tr>
            </a:tbl>
          </a:graphicData>
        </a:graphic>
      </p:graphicFrame>
      <p:sp>
        <p:nvSpPr>
          <p:cNvPr id="1483" name="CustomShape 4"/>
          <p:cNvSpPr/>
          <p:nvPr/>
        </p:nvSpPr>
        <p:spPr>
          <a:xfrm>
            <a:off x="6502080" y="2196360"/>
            <a:ext cx="3909600" cy="438840"/>
          </a:xfrm>
          <a:prstGeom prst="rect">
            <a:avLst/>
          </a:prstGeom>
          <a:noFill/>
          <a:ln>
            <a:noFill/>
          </a:ln>
        </p:spPr>
        <p:style>
          <a:lnRef idx="0">
            <a:scrgbClr r="0" g="0" b="0"/>
          </a:lnRef>
          <a:fillRef idx="0">
            <a:scrgbClr r="0" g="0" b="0"/>
          </a:fillRef>
          <a:effectRef idx="0">
            <a:scrgbClr r="0" g="0" b="0"/>
          </a:effectRef>
          <a:fontRef idx="minor"/>
        </p:style>
        <p:txBody>
          <a:bodyPr lIns="0" tIns="12240" rIns="0" bIns="0"/>
          <a:lstStyle/>
          <a:p>
            <a:pPr marL="12600">
              <a:lnSpc>
                <a:spcPct val="100000"/>
              </a:lnSpc>
              <a:spcBef>
                <a:spcPts val="96"/>
              </a:spcBef>
            </a:pPr>
            <a:r>
              <a:rPr lang="en-US" sz="2800" b="1" strike="noStrike" spc="-7">
                <a:solidFill>
                  <a:srgbClr val="000000"/>
                </a:solidFill>
                <a:latin typeface="Arial"/>
                <a:ea typeface="DejaVu Sans"/>
              </a:rPr>
              <a:t>4-neighbors of </a:t>
            </a:r>
            <a:r>
              <a:rPr lang="en-US" sz="2800" b="1" i="1" strike="noStrike" spc="-7">
                <a:solidFill>
                  <a:srgbClr val="000000"/>
                </a:solidFill>
                <a:latin typeface="Arial"/>
                <a:ea typeface="DejaVu Sans"/>
              </a:rPr>
              <a:t>p</a:t>
            </a:r>
            <a:r>
              <a:rPr lang="en-US" sz="2800" b="1" strike="noStrike" spc="-7">
                <a:solidFill>
                  <a:srgbClr val="000000"/>
                </a:solidFill>
                <a:latin typeface="Arial"/>
                <a:ea typeface="DejaVu Sans"/>
              </a:rPr>
              <a:t>:</a:t>
            </a:r>
            <a:endParaRPr lang="en-US" sz="2800" b="0" strike="noStrike" spc="-1">
              <a:latin typeface="Arial"/>
            </a:endParaRPr>
          </a:p>
        </p:txBody>
      </p:sp>
      <p:sp>
        <p:nvSpPr>
          <p:cNvPr id="1484" name="CustomShape 5"/>
          <p:cNvSpPr/>
          <p:nvPr/>
        </p:nvSpPr>
        <p:spPr>
          <a:xfrm>
            <a:off x="5434560" y="3573000"/>
            <a:ext cx="1644960" cy="549000"/>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38160">
              <a:lnSpc>
                <a:spcPct val="100000"/>
              </a:lnSpc>
              <a:spcBef>
                <a:spcPts val="105"/>
              </a:spcBef>
            </a:pPr>
            <a:r>
              <a:rPr lang="en-US" sz="3200" b="0" i="1" strike="noStrike" spc="-1">
                <a:solidFill>
                  <a:srgbClr val="000000"/>
                </a:solidFill>
                <a:latin typeface="Arial"/>
                <a:ea typeface="DejaVu Sans"/>
              </a:rPr>
              <a:t>N</a:t>
            </a:r>
            <a:r>
              <a:rPr lang="en-US" sz="3150" b="0" i="1" strike="noStrike" spc="-1" baseline="-21000">
                <a:solidFill>
                  <a:srgbClr val="000000"/>
                </a:solidFill>
                <a:latin typeface="Arial"/>
                <a:ea typeface="DejaVu Sans"/>
              </a:rPr>
              <a:t>4</a:t>
            </a:r>
            <a:r>
              <a:rPr lang="en-US" sz="3200" b="0" strike="noStrike" spc="-1">
                <a:solidFill>
                  <a:srgbClr val="000000"/>
                </a:solidFill>
                <a:latin typeface="Arial"/>
                <a:ea typeface="DejaVu Sans"/>
              </a:rPr>
              <a:t>(</a:t>
            </a:r>
            <a:r>
              <a:rPr lang="en-US" sz="3200" b="0" i="1" strike="noStrike" spc="-1">
                <a:solidFill>
                  <a:srgbClr val="000000"/>
                </a:solidFill>
                <a:latin typeface="Arial"/>
                <a:ea typeface="DejaVu Sans"/>
              </a:rPr>
              <a:t>p</a:t>
            </a:r>
            <a:r>
              <a:rPr lang="en-US" sz="3200" b="0" strike="noStrike" spc="-1">
                <a:solidFill>
                  <a:srgbClr val="000000"/>
                </a:solidFill>
                <a:latin typeface="Arial"/>
                <a:ea typeface="DejaVu Sans"/>
              </a:rPr>
              <a:t>)</a:t>
            </a:r>
            <a:r>
              <a:rPr lang="en-US" sz="3200" b="0" strike="noStrike" spc="-415">
                <a:solidFill>
                  <a:srgbClr val="000000"/>
                </a:solidFill>
                <a:latin typeface="Arial"/>
                <a:ea typeface="DejaVu Sans"/>
              </a:rPr>
              <a:t> </a:t>
            </a:r>
            <a:r>
              <a:rPr lang="en-US" sz="2000" b="0" strike="noStrike" spc="-1">
                <a:solidFill>
                  <a:srgbClr val="000000"/>
                </a:solidFill>
                <a:latin typeface="Arial"/>
                <a:ea typeface="DejaVu Sans"/>
              </a:rPr>
              <a:t>=</a:t>
            </a:r>
            <a:endParaRPr lang="en-US" sz="2000" b="0" strike="noStrike" spc="-1">
              <a:latin typeface="Arial"/>
            </a:endParaRPr>
          </a:p>
        </p:txBody>
      </p:sp>
      <p:sp>
        <p:nvSpPr>
          <p:cNvPr id="1485" name="CustomShape 6"/>
          <p:cNvSpPr/>
          <p:nvPr/>
        </p:nvSpPr>
        <p:spPr>
          <a:xfrm>
            <a:off x="7374240" y="3153240"/>
            <a:ext cx="287520" cy="1375920"/>
          </a:xfrm>
          <a:custGeom>
            <a:avLst/>
            <a:gdLst/>
            <a:ahLst/>
            <a:cxnLst/>
            <a:rect l="l" t="t" r="r" b="b"/>
            <a:pathLst>
              <a:path w="216535" h="1376679">
                <a:moveTo>
                  <a:pt x="216407" y="1376172"/>
                </a:moveTo>
                <a:lnTo>
                  <a:pt x="174265" y="1367143"/>
                </a:lnTo>
                <a:lnTo>
                  <a:pt x="139874" y="1342517"/>
                </a:lnTo>
                <a:lnTo>
                  <a:pt x="116699" y="1305984"/>
                </a:lnTo>
                <a:lnTo>
                  <a:pt x="108203" y="1261237"/>
                </a:lnTo>
                <a:lnTo>
                  <a:pt x="108203" y="803021"/>
                </a:lnTo>
                <a:lnTo>
                  <a:pt x="99708" y="758273"/>
                </a:lnTo>
                <a:lnTo>
                  <a:pt x="76533" y="721741"/>
                </a:lnTo>
                <a:lnTo>
                  <a:pt x="42142" y="697114"/>
                </a:lnTo>
                <a:lnTo>
                  <a:pt x="0" y="688086"/>
                </a:lnTo>
                <a:lnTo>
                  <a:pt x="42142" y="679057"/>
                </a:lnTo>
                <a:lnTo>
                  <a:pt x="76533" y="654431"/>
                </a:lnTo>
                <a:lnTo>
                  <a:pt x="99708" y="617898"/>
                </a:lnTo>
                <a:lnTo>
                  <a:pt x="108203" y="573151"/>
                </a:lnTo>
                <a:lnTo>
                  <a:pt x="108203" y="114935"/>
                </a:lnTo>
                <a:lnTo>
                  <a:pt x="116699" y="70187"/>
                </a:lnTo>
                <a:lnTo>
                  <a:pt x="139874" y="33655"/>
                </a:lnTo>
                <a:lnTo>
                  <a:pt x="174265" y="9028"/>
                </a:lnTo>
                <a:lnTo>
                  <a:pt x="216407" y="0"/>
                </a:lnTo>
              </a:path>
            </a:pathLst>
          </a:custGeom>
          <a:noFill/>
          <a:ln w="9000">
            <a:solidFill>
              <a:srgbClr val="000000"/>
            </a:solidFill>
            <a:round/>
          </a:ln>
        </p:spPr>
        <p:style>
          <a:lnRef idx="0">
            <a:scrgbClr r="0" g="0" b="0"/>
          </a:lnRef>
          <a:fillRef idx="0">
            <a:scrgbClr r="0" g="0" b="0"/>
          </a:fillRef>
          <a:effectRef idx="0">
            <a:scrgbClr r="0" g="0" b="0"/>
          </a:effectRef>
          <a:fontRef idx="minor"/>
        </p:style>
      </p:sp>
      <p:sp>
        <p:nvSpPr>
          <p:cNvPr id="1486" name="CustomShape 7"/>
          <p:cNvSpPr/>
          <p:nvPr/>
        </p:nvSpPr>
        <p:spPr>
          <a:xfrm>
            <a:off x="9227520" y="3153240"/>
            <a:ext cx="286080" cy="1375920"/>
          </a:xfrm>
          <a:custGeom>
            <a:avLst/>
            <a:gdLst/>
            <a:ahLst/>
            <a:cxnLst/>
            <a:rect l="l" t="t" r="r" b="b"/>
            <a:pathLst>
              <a:path w="215265" h="1376679">
                <a:moveTo>
                  <a:pt x="0" y="1376172"/>
                </a:moveTo>
                <a:lnTo>
                  <a:pt x="41808" y="1367208"/>
                </a:lnTo>
                <a:lnTo>
                  <a:pt x="75961" y="1342755"/>
                </a:lnTo>
                <a:lnTo>
                  <a:pt x="98994" y="1306466"/>
                </a:lnTo>
                <a:lnTo>
                  <a:pt x="107442" y="1261999"/>
                </a:lnTo>
                <a:lnTo>
                  <a:pt x="107442" y="802259"/>
                </a:lnTo>
                <a:lnTo>
                  <a:pt x="115889" y="757791"/>
                </a:lnTo>
                <a:lnTo>
                  <a:pt x="138922" y="721502"/>
                </a:lnTo>
                <a:lnTo>
                  <a:pt x="173075" y="697049"/>
                </a:lnTo>
                <a:lnTo>
                  <a:pt x="214884" y="688086"/>
                </a:lnTo>
                <a:lnTo>
                  <a:pt x="173075" y="679122"/>
                </a:lnTo>
                <a:lnTo>
                  <a:pt x="138922" y="654669"/>
                </a:lnTo>
                <a:lnTo>
                  <a:pt x="115889" y="618380"/>
                </a:lnTo>
                <a:lnTo>
                  <a:pt x="107442" y="573913"/>
                </a:lnTo>
                <a:lnTo>
                  <a:pt x="107442" y="114173"/>
                </a:lnTo>
                <a:lnTo>
                  <a:pt x="98994" y="69705"/>
                </a:lnTo>
                <a:lnTo>
                  <a:pt x="75961" y="33416"/>
                </a:lnTo>
                <a:lnTo>
                  <a:pt x="41808" y="8963"/>
                </a:lnTo>
                <a:lnTo>
                  <a:pt x="0" y="0"/>
                </a:lnTo>
              </a:path>
            </a:pathLst>
          </a:custGeom>
          <a:noFill/>
          <a:ln w="9000">
            <a:solidFill>
              <a:srgbClr val="000000"/>
            </a:solidFill>
            <a:round/>
          </a:ln>
        </p:spPr>
        <p:style>
          <a:lnRef idx="0">
            <a:scrgbClr r="0" g="0" b="0"/>
          </a:lnRef>
          <a:fillRef idx="0">
            <a:scrgbClr r="0" g="0" b="0"/>
          </a:fillRef>
          <a:effectRef idx="0">
            <a:scrgbClr r="0" g="0" b="0"/>
          </a:effectRef>
          <a:fontRef idx="minor"/>
        </p:style>
      </p:sp>
      <p:sp>
        <p:nvSpPr>
          <p:cNvPr id="1487" name="CustomShape 8"/>
          <p:cNvSpPr/>
          <p:nvPr/>
        </p:nvSpPr>
        <p:spPr>
          <a:xfrm>
            <a:off x="7966560" y="3067560"/>
            <a:ext cx="968640" cy="110988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7280">
              <a:lnSpc>
                <a:spcPct val="100000"/>
              </a:lnSpc>
              <a:spcBef>
                <a:spcPts val="99"/>
              </a:spcBef>
            </a:pPr>
            <a:r>
              <a:rPr lang="en-US" sz="1800" b="0" strike="noStrike" spc="-12">
                <a:solidFill>
                  <a:srgbClr val="000000"/>
                </a:solidFill>
                <a:latin typeface="Arial"/>
                <a:ea typeface="DejaVu Sans"/>
              </a:rPr>
              <a:t>(x</a:t>
            </a:r>
            <a:r>
              <a:rPr lang="en-US" sz="1800" b="0" strike="noStrike" spc="-12">
                <a:solidFill>
                  <a:srgbClr val="000000"/>
                </a:solidFill>
                <a:latin typeface="Symbol"/>
                <a:ea typeface="DejaVu Sans"/>
              </a:rPr>
              <a:t></a:t>
            </a:r>
            <a:r>
              <a:rPr lang="en-US" sz="1800" b="0" strike="noStrike" spc="-12">
                <a:solidFill>
                  <a:srgbClr val="000000"/>
                </a:solidFill>
                <a:latin typeface="Arial"/>
                <a:ea typeface="DejaVu Sans"/>
              </a:rPr>
              <a:t>1,y)</a:t>
            </a:r>
            <a:endParaRPr lang="en-US" sz="1800" b="0" strike="noStrike" spc="-1">
              <a:latin typeface="Arial"/>
            </a:endParaRPr>
          </a:p>
          <a:p>
            <a:pPr marL="12600">
              <a:lnSpc>
                <a:spcPct val="100000"/>
              </a:lnSpc>
            </a:pPr>
            <a:r>
              <a:rPr lang="en-US" sz="1800" b="0" strike="noStrike" spc="-1">
                <a:solidFill>
                  <a:srgbClr val="000000"/>
                </a:solidFill>
                <a:latin typeface="Arial"/>
                <a:ea typeface="DejaVu Sans"/>
              </a:rPr>
              <a:t>(</a:t>
            </a:r>
            <a:r>
              <a:rPr lang="en-US" sz="1800" b="0" strike="noStrike" spc="-15">
                <a:solidFill>
                  <a:srgbClr val="000000"/>
                </a:solidFill>
                <a:latin typeface="Arial"/>
                <a:ea typeface="DejaVu Sans"/>
              </a:rPr>
              <a:t>x</a:t>
            </a:r>
            <a:r>
              <a:rPr lang="en-US" sz="1800" b="0" strike="noStrike" spc="-1">
                <a:solidFill>
                  <a:srgbClr val="000000"/>
                </a:solidFill>
                <a:latin typeface="Arial"/>
                <a:ea typeface="DejaVu Sans"/>
              </a:rPr>
              <a:t>+1,</a:t>
            </a:r>
            <a:r>
              <a:rPr lang="en-US" sz="1800" b="0" strike="noStrike" spc="-21">
                <a:solidFill>
                  <a:srgbClr val="000000"/>
                </a:solidFill>
                <a:latin typeface="Arial"/>
                <a:ea typeface="DejaVu Sans"/>
              </a:rPr>
              <a:t>y</a:t>
            </a:r>
            <a:r>
              <a:rPr lang="en-US" sz="1800" b="0" strike="noStrike" spc="-1">
                <a:solidFill>
                  <a:srgbClr val="000000"/>
                </a:solidFill>
                <a:latin typeface="Arial"/>
                <a:ea typeface="DejaVu Sans"/>
              </a:rPr>
              <a:t>)</a:t>
            </a:r>
            <a:endParaRPr lang="en-US" sz="1800" b="0" strike="noStrike" spc="-1">
              <a:latin typeface="Arial"/>
            </a:endParaRPr>
          </a:p>
          <a:p>
            <a:pPr marL="17280">
              <a:lnSpc>
                <a:spcPct val="100000"/>
              </a:lnSpc>
            </a:pPr>
            <a:r>
              <a:rPr lang="en-US" sz="1800" b="0" strike="noStrike" spc="-12">
                <a:solidFill>
                  <a:srgbClr val="000000"/>
                </a:solidFill>
                <a:latin typeface="Arial"/>
                <a:ea typeface="DejaVu Sans"/>
              </a:rPr>
              <a:t>(x,y</a:t>
            </a:r>
            <a:r>
              <a:rPr lang="en-US" sz="1800" b="0" strike="noStrike" spc="-12">
                <a:solidFill>
                  <a:srgbClr val="000000"/>
                </a:solidFill>
                <a:latin typeface="Symbol"/>
                <a:ea typeface="DejaVu Sans"/>
              </a:rPr>
              <a:t></a:t>
            </a:r>
            <a:r>
              <a:rPr lang="en-US" sz="1800" b="0" strike="noStrike" spc="-12">
                <a:solidFill>
                  <a:srgbClr val="000000"/>
                </a:solidFill>
                <a:latin typeface="Arial"/>
                <a:ea typeface="DejaVu Sans"/>
              </a:rPr>
              <a:t>1)</a:t>
            </a:r>
            <a:endParaRPr lang="en-US" sz="1800" b="0" strike="noStrike" spc="-1">
              <a:latin typeface="Arial"/>
            </a:endParaRPr>
          </a:p>
          <a:p>
            <a:pPr marL="12600">
              <a:lnSpc>
                <a:spcPct val="100000"/>
              </a:lnSpc>
            </a:pPr>
            <a:r>
              <a:rPr lang="en-US" sz="1800" b="0" strike="noStrike" spc="-1">
                <a:solidFill>
                  <a:srgbClr val="000000"/>
                </a:solidFill>
                <a:latin typeface="Arial"/>
                <a:ea typeface="DejaVu Sans"/>
              </a:rPr>
              <a:t>(</a:t>
            </a:r>
            <a:r>
              <a:rPr lang="en-US" sz="1800" b="0" strike="noStrike" spc="-15">
                <a:solidFill>
                  <a:srgbClr val="000000"/>
                </a:solidFill>
                <a:latin typeface="Arial"/>
                <a:ea typeface="DejaVu Sans"/>
              </a:rPr>
              <a:t>x</a:t>
            </a:r>
            <a:r>
              <a:rPr lang="en-US" sz="1800" b="0" strike="noStrike" spc="-1">
                <a:solidFill>
                  <a:srgbClr val="000000"/>
                </a:solidFill>
                <a:latin typeface="Arial"/>
                <a:ea typeface="DejaVu Sans"/>
              </a:rPr>
              <a:t>,</a:t>
            </a:r>
            <a:r>
              <a:rPr lang="en-US" sz="1800" b="0" strike="noStrike" spc="-21">
                <a:solidFill>
                  <a:srgbClr val="000000"/>
                </a:solidFill>
                <a:latin typeface="Arial"/>
                <a:ea typeface="DejaVu Sans"/>
              </a:rPr>
              <a:t>y</a:t>
            </a:r>
            <a:r>
              <a:rPr lang="en-US" sz="1800" b="0" strike="noStrike" spc="-7">
                <a:solidFill>
                  <a:srgbClr val="000000"/>
                </a:solidFill>
                <a:latin typeface="Arial"/>
                <a:ea typeface="DejaVu Sans"/>
              </a:rPr>
              <a:t>+1)</a:t>
            </a:r>
            <a:endParaRPr lang="en-US" sz="1800" b="0" strike="noStrike" spc="-1">
              <a:latin typeface="Arial"/>
            </a:endParaRPr>
          </a:p>
        </p:txBody>
      </p:sp>
      <p:sp>
        <p:nvSpPr>
          <p:cNvPr id="1488" name="CustomShape 9"/>
          <p:cNvSpPr/>
          <p:nvPr/>
        </p:nvSpPr>
        <p:spPr>
          <a:xfrm>
            <a:off x="1078559" y="1094040"/>
            <a:ext cx="10061666" cy="56124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indent="380880">
              <a:lnSpc>
                <a:spcPct val="100000"/>
              </a:lnSpc>
              <a:spcBef>
                <a:spcPts val="99"/>
              </a:spcBef>
            </a:pPr>
            <a:r>
              <a:rPr lang="en-US" sz="2000" b="0" strike="noStrike" spc="-7" dirty="0">
                <a:solidFill>
                  <a:srgbClr val="000000"/>
                </a:solidFill>
                <a:latin typeface="Arial"/>
                <a:ea typeface="DejaVu Sans"/>
              </a:rPr>
              <a:t>Neighborhood relation is used </a:t>
            </a:r>
            <a:r>
              <a:rPr lang="en-US" sz="2000" b="0" strike="noStrike" spc="-1" dirty="0">
                <a:solidFill>
                  <a:srgbClr val="000000"/>
                </a:solidFill>
                <a:latin typeface="Arial"/>
                <a:ea typeface="DejaVu Sans"/>
              </a:rPr>
              <a:t>to </a:t>
            </a:r>
            <a:r>
              <a:rPr lang="en-US" sz="2000" b="0" strike="noStrike" spc="-7" dirty="0">
                <a:solidFill>
                  <a:srgbClr val="000000"/>
                </a:solidFill>
                <a:latin typeface="Arial"/>
                <a:ea typeface="DejaVu Sans"/>
              </a:rPr>
              <a:t>tell adjacent pixels. </a:t>
            </a:r>
            <a:r>
              <a:rPr lang="en-US" sz="2000" b="0" strike="noStrike" spc="-1" dirty="0">
                <a:solidFill>
                  <a:srgbClr val="000000"/>
                </a:solidFill>
                <a:latin typeface="Arial"/>
                <a:ea typeface="DejaVu Sans"/>
              </a:rPr>
              <a:t>It </a:t>
            </a:r>
            <a:r>
              <a:rPr lang="en-US" sz="2000" b="0" strike="noStrike" spc="-7" dirty="0">
                <a:solidFill>
                  <a:srgbClr val="000000"/>
                </a:solidFill>
                <a:latin typeface="Arial"/>
                <a:ea typeface="DejaVu Sans"/>
              </a:rPr>
              <a:t>is  useful </a:t>
            </a:r>
            <a:r>
              <a:rPr lang="en-US" sz="2000" b="0" strike="noStrike" spc="-1" dirty="0">
                <a:solidFill>
                  <a:srgbClr val="000000"/>
                </a:solidFill>
                <a:latin typeface="Arial"/>
                <a:ea typeface="DejaVu Sans"/>
              </a:rPr>
              <a:t>for </a:t>
            </a:r>
            <a:r>
              <a:rPr lang="en-US" sz="2000" b="0" strike="noStrike" spc="-12" dirty="0">
                <a:solidFill>
                  <a:srgbClr val="000000"/>
                </a:solidFill>
                <a:latin typeface="Arial"/>
                <a:ea typeface="DejaVu Sans"/>
              </a:rPr>
              <a:t>analyzing</a:t>
            </a:r>
            <a:r>
              <a:rPr lang="en-US" sz="2000" b="0" strike="noStrike" spc="35" dirty="0">
                <a:solidFill>
                  <a:srgbClr val="000000"/>
                </a:solidFill>
                <a:latin typeface="Arial"/>
                <a:ea typeface="DejaVu Sans"/>
              </a:rPr>
              <a:t> </a:t>
            </a:r>
            <a:r>
              <a:rPr lang="en-US" sz="2000" b="0" strike="noStrike" spc="-7" dirty="0">
                <a:solidFill>
                  <a:srgbClr val="000000"/>
                </a:solidFill>
                <a:latin typeface="Arial"/>
                <a:ea typeface="DejaVu Sans"/>
              </a:rPr>
              <a:t>regions</a:t>
            </a:r>
            <a:r>
              <a:rPr lang="en-US" sz="1800" b="0" strike="noStrike" spc="-7" dirty="0">
                <a:solidFill>
                  <a:srgbClr val="000000"/>
                </a:solidFill>
                <a:latin typeface="Arial"/>
                <a:ea typeface="DejaVu Sans"/>
              </a:rPr>
              <a:t>.</a:t>
            </a:r>
            <a:endParaRPr lang="en-US" sz="1800" b="0" strike="noStrike" spc="-1" dirty="0">
              <a:latin typeface="Arial"/>
            </a:endParaRPr>
          </a:p>
        </p:txBody>
      </p:sp>
      <p:sp>
        <p:nvSpPr>
          <p:cNvPr id="1489" name="CustomShape 10"/>
          <p:cNvSpPr/>
          <p:nvPr/>
        </p:nvSpPr>
        <p:spPr>
          <a:xfrm>
            <a:off x="1478879" y="5203064"/>
            <a:ext cx="9210585" cy="976695"/>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83880" indent="316800">
              <a:lnSpc>
                <a:spcPct val="100000"/>
              </a:lnSpc>
              <a:spcBef>
                <a:spcPts val="99"/>
              </a:spcBef>
            </a:pPr>
            <a:r>
              <a:rPr lang="en-US" sz="2000" b="0" strike="noStrike" spc="-7" dirty="0">
                <a:solidFill>
                  <a:srgbClr val="000000"/>
                </a:solidFill>
                <a:latin typeface="Arial"/>
                <a:ea typeface="DejaVu Sans"/>
              </a:rPr>
              <a:t>4-neighborhood relation considers only </a:t>
            </a:r>
            <a:r>
              <a:rPr lang="en-US" sz="2000" b="0" strike="noStrike" spc="-1" dirty="0">
                <a:solidFill>
                  <a:srgbClr val="000000"/>
                </a:solidFill>
                <a:latin typeface="Arial"/>
                <a:ea typeface="DejaVu Sans"/>
              </a:rPr>
              <a:t>vertical </a:t>
            </a:r>
            <a:r>
              <a:rPr lang="en-US" sz="2000" b="0" strike="noStrike" spc="-7" dirty="0">
                <a:solidFill>
                  <a:srgbClr val="000000"/>
                </a:solidFill>
                <a:latin typeface="Arial"/>
                <a:ea typeface="DejaVu Sans"/>
              </a:rPr>
              <a:t>and  horizontal</a:t>
            </a:r>
            <a:r>
              <a:rPr lang="en-US" sz="2000" b="0" strike="noStrike" spc="9" dirty="0">
                <a:solidFill>
                  <a:srgbClr val="000000"/>
                </a:solidFill>
                <a:latin typeface="Arial"/>
                <a:ea typeface="DejaVu Sans"/>
              </a:rPr>
              <a:t> </a:t>
            </a:r>
            <a:r>
              <a:rPr lang="en-US" sz="2000" b="0" strike="noStrike" spc="-7" dirty="0">
                <a:solidFill>
                  <a:srgbClr val="000000"/>
                </a:solidFill>
                <a:latin typeface="Arial"/>
                <a:ea typeface="DejaVu Sans"/>
              </a:rPr>
              <a:t>neighbors.</a:t>
            </a:r>
            <a:endParaRPr lang="en-US" sz="2000" b="0" strike="noStrike" spc="-1" dirty="0">
              <a:latin typeface="Arial"/>
            </a:endParaRPr>
          </a:p>
          <a:p>
            <a:pPr marL="83880" indent="316800">
              <a:lnSpc>
                <a:spcPct val="100000"/>
              </a:lnSpc>
              <a:spcBef>
                <a:spcPts val="40"/>
              </a:spcBef>
            </a:pPr>
            <a:endParaRPr lang="en-US" sz="2000" b="0" strike="noStrike" spc="-1" dirty="0">
              <a:latin typeface="Arial"/>
            </a:endParaRPr>
          </a:p>
          <a:p>
            <a:pPr marL="50760" indent="316800">
              <a:lnSpc>
                <a:spcPct val="100000"/>
              </a:lnSpc>
              <a:spcBef>
                <a:spcPts val="6"/>
              </a:spcBef>
            </a:pPr>
            <a:r>
              <a:rPr lang="en-US" sz="2000" b="0" strike="noStrike" spc="-7" dirty="0">
                <a:solidFill>
                  <a:srgbClr val="000000"/>
                </a:solidFill>
                <a:latin typeface="Arial"/>
                <a:ea typeface="DejaVu Sans"/>
              </a:rPr>
              <a:t>Note: </a:t>
            </a:r>
            <a:r>
              <a:rPr lang="en-US" sz="2000" b="0" i="1" strike="noStrike" spc="-7" dirty="0">
                <a:solidFill>
                  <a:srgbClr val="000000"/>
                </a:solidFill>
                <a:latin typeface="Arial"/>
                <a:ea typeface="DejaVu Sans"/>
              </a:rPr>
              <a:t>q </a:t>
            </a:r>
            <a:r>
              <a:rPr lang="en-US" sz="2000" b="0" strike="noStrike" spc="-1" dirty="0">
                <a:solidFill>
                  <a:srgbClr val="000000"/>
                </a:solidFill>
                <a:latin typeface="Symbol"/>
                <a:ea typeface="DejaVu Sans"/>
              </a:rPr>
              <a:t></a:t>
            </a:r>
            <a:r>
              <a:rPr lang="en-US" sz="2000" b="0" strike="noStrike" spc="-1" dirty="0">
                <a:solidFill>
                  <a:srgbClr val="000000"/>
                </a:solidFill>
                <a:latin typeface="Times New Roman"/>
                <a:ea typeface="DejaVu Sans"/>
              </a:rPr>
              <a:t> </a:t>
            </a:r>
            <a:r>
              <a:rPr lang="en-US" sz="2000" b="0" i="1" strike="noStrike" spc="-7" dirty="0">
                <a:solidFill>
                  <a:srgbClr val="000000"/>
                </a:solidFill>
                <a:latin typeface="Arial"/>
                <a:ea typeface="DejaVu Sans"/>
              </a:rPr>
              <a:t>N</a:t>
            </a:r>
            <a:r>
              <a:rPr lang="en-US" sz="2000" b="0" i="1" strike="noStrike" spc="-7" baseline="-20000" dirty="0">
                <a:solidFill>
                  <a:srgbClr val="000000"/>
                </a:solidFill>
                <a:latin typeface="Arial"/>
                <a:ea typeface="DejaVu Sans"/>
              </a:rPr>
              <a:t>4</a:t>
            </a:r>
            <a:r>
              <a:rPr lang="en-US" sz="2000" b="0" strike="noStrike" spc="-7" dirty="0">
                <a:solidFill>
                  <a:srgbClr val="000000"/>
                </a:solidFill>
                <a:latin typeface="Arial"/>
                <a:ea typeface="DejaVu Sans"/>
              </a:rPr>
              <a:t>(</a:t>
            </a:r>
            <a:r>
              <a:rPr lang="en-US" sz="2000" b="0" i="1" strike="noStrike" spc="-7" dirty="0">
                <a:solidFill>
                  <a:srgbClr val="000000"/>
                </a:solidFill>
                <a:latin typeface="Arial"/>
                <a:ea typeface="DejaVu Sans"/>
              </a:rPr>
              <a:t>p</a:t>
            </a:r>
            <a:r>
              <a:rPr lang="en-US" sz="2000" b="0" strike="noStrike" spc="-7" dirty="0">
                <a:solidFill>
                  <a:srgbClr val="000000"/>
                </a:solidFill>
                <a:latin typeface="Arial"/>
                <a:ea typeface="DejaVu Sans"/>
              </a:rPr>
              <a:t>) implies </a:t>
            </a:r>
            <a:r>
              <a:rPr lang="en-US" sz="2000" b="0" i="1" strike="noStrike" spc="-7" dirty="0">
                <a:solidFill>
                  <a:srgbClr val="000000"/>
                </a:solidFill>
                <a:latin typeface="Arial"/>
                <a:ea typeface="DejaVu Sans"/>
              </a:rPr>
              <a:t>p </a:t>
            </a:r>
            <a:r>
              <a:rPr lang="en-US" sz="2000" b="0" strike="noStrike" spc="-1" dirty="0">
                <a:solidFill>
                  <a:srgbClr val="000000"/>
                </a:solidFill>
                <a:latin typeface="Symbol"/>
                <a:ea typeface="DejaVu Sans"/>
              </a:rPr>
              <a:t></a:t>
            </a:r>
            <a:r>
              <a:rPr lang="en-US" sz="2000" b="0" strike="noStrike" spc="9" dirty="0">
                <a:solidFill>
                  <a:srgbClr val="000000"/>
                </a:solidFill>
                <a:latin typeface="Times New Roman"/>
                <a:ea typeface="DejaVu Sans"/>
              </a:rPr>
              <a:t> </a:t>
            </a:r>
            <a:r>
              <a:rPr lang="en-US" sz="2000" b="0" i="1" strike="noStrike" spc="-7" dirty="0">
                <a:solidFill>
                  <a:srgbClr val="000000"/>
                </a:solidFill>
                <a:latin typeface="Arial"/>
                <a:ea typeface="DejaVu Sans"/>
              </a:rPr>
              <a:t>N</a:t>
            </a:r>
            <a:r>
              <a:rPr lang="en-US" sz="2000" b="0" i="1" strike="noStrike" spc="-7" baseline="-20000" dirty="0">
                <a:solidFill>
                  <a:srgbClr val="000000"/>
                </a:solidFill>
                <a:latin typeface="Arial"/>
                <a:ea typeface="DejaVu Sans"/>
              </a:rPr>
              <a:t>4</a:t>
            </a:r>
            <a:r>
              <a:rPr lang="en-US" sz="2000" b="0" strike="noStrike" spc="-7" dirty="0">
                <a:solidFill>
                  <a:srgbClr val="000000"/>
                </a:solidFill>
                <a:latin typeface="Arial"/>
                <a:ea typeface="DejaVu Sans"/>
              </a:rPr>
              <a:t>(</a:t>
            </a:r>
            <a:r>
              <a:rPr lang="en-US" sz="2000" b="0" i="1" strike="noStrike" spc="-7" dirty="0">
                <a:solidFill>
                  <a:srgbClr val="000000"/>
                </a:solidFill>
                <a:latin typeface="Arial"/>
                <a:ea typeface="DejaVu Sans"/>
              </a:rPr>
              <a:t>q</a:t>
            </a:r>
            <a:r>
              <a:rPr lang="en-US" sz="2000" b="0" strike="noStrike" spc="-7" dirty="0">
                <a:solidFill>
                  <a:srgbClr val="000000"/>
                </a:solidFill>
                <a:latin typeface="Arial"/>
                <a:ea typeface="DejaVu Sans"/>
              </a:rPr>
              <a:t>)</a:t>
            </a:r>
            <a:endParaRPr lang="en-US" sz="2000" b="0" strike="noStrike" spc="-1" dirty="0">
              <a:latin typeface="Arial"/>
            </a:endParaRPr>
          </a:p>
        </p:txBody>
      </p:sp>
    </p:spTree>
    <p:extLst>
      <p:ext uri="{BB962C8B-B14F-4D97-AF65-F5344CB8AC3E}">
        <p14:creationId xmlns:p14="http://schemas.microsoft.com/office/powerpoint/2010/main" val="182336610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1" name="Table 2"/>
          <p:cNvGraphicFramePr/>
          <p:nvPr/>
        </p:nvGraphicFramePr>
        <p:xfrm>
          <a:off x="971520" y="1364040"/>
          <a:ext cx="3905760" cy="3251060"/>
        </p:xfrm>
        <a:graphic>
          <a:graphicData uri="http://schemas.openxmlformats.org/drawingml/2006/table">
            <a:tbl>
              <a:tblPr/>
              <a:tblGrid>
                <a:gridCol w="291840"/>
                <a:gridCol w="1108800"/>
                <a:gridCol w="1104480"/>
                <a:gridCol w="1108800"/>
                <a:gridCol w="291840"/>
              </a:tblGrid>
              <a:tr h="347760">
                <a:tc>
                  <a:txBody>
                    <a:bodyPr/>
                    <a:lstStyle/>
                    <a:p>
                      <a:endParaRPr lang="en-US"/>
                    </a:p>
                  </a:txBody>
                  <a:tcPr marL="121920" marR="121920">
                    <a:lnR w="9360">
                      <a:solidFill>
                        <a:srgbClr val="000000"/>
                      </a:solidFill>
                    </a:lnR>
                    <a:lnB w="9360">
                      <a:solidFill>
                        <a:srgbClr val="000000"/>
                      </a:solidFill>
                    </a:lnB>
                    <a:noFill/>
                  </a:tcPr>
                </a:tc>
                <a:tc>
                  <a:txBody>
                    <a:bodyPr/>
                    <a:lstStyle/>
                    <a:p>
                      <a:endParaRPr lang="en-US"/>
                    </a:p>
                  </a:txBody>
                  <a:tcPr marL="121920" marR="121920">
                    <a:lnL w="9360">
                      <a:solidFill>
                        <a:srgbClr val="000000"/>
                      </a:solidFill>
                    </a:lnL>
                    <a:lnR w="9360">
                      <a:solidFill>
                        <a:srgbClr val="000000"/>
                      </a:solidFill>
                    </a:lnR>
                    <a:lnB w="9360">
                      <a:solidFill>
                        <a:srgbClr val="000000"/>
                      </a:solidFill>
                    </a:lnB>
                    <a:noFill/>
                  </a:tcPr>
                </a:tc>
                <a:tc>
                  <a:txBody>
                    <a:bodyPr/>
                    <a:lstStyle/>
                    <a:p>
                      <a:endParaRPr lang="en-US"/>
                    </a:p>
                  </a:txBody>
                  <a:tcPr marL="121920" marR="121920">
                    <a:lnL w="9360">
                      <a:solidFill>
                        <a:srgbClr val="000000"/>
                      </a:solidFill>
                    </a:lnL>
                    <a:lnR w="9360">
                      <a:solidFill>
                        <a:srgbClr val="000000"/>
                      </a:solidFill>
                    </a:lnR>
                    <a:lnB w="9360">
                      <a:solidFill>
                        <a:srgbClr val="000000"/>
                      </a:solidFill>
                    </a:lnB>
                    <a:noFill/>
                  </a:tcPr>
                </a:tc>
                <a:tc>
                  <a:txBody>
                    <a:bodyPr/>
                    <a:lstStyle/>
                    <a:p>
                      <a:endParaRPr lang="en-US"/>
                    </a:p>
                  </a:txBody>
                  <a:tcPr marL="121920" marR="121920">
                    <a:lnL w="9360">
                      <a:solidFill>
                        <a:srgbClr val="000000"/>
                      </a:solidFill>
                    </a:lnL>
                    <a:lnR w="9360">
                      <a:solidFill>
                        <a:srgbClr val="000000"/>
                      </a:solidFill>
                    </a:lnR>
                    <a:lnB w="9360">
                      <a:solidFill>
                        <a:srgbClr val="000000"/>
                      </a:solidFill>
                    </a:lnB>
                    <a:noFill/>
                  </a:tcPr>
                </a:tc>
                <a:tc>
                  <a:txBody>
                    <a:bodyPr/>
                    <a:lstStyle/>
                    <a:p>
                      <a:endParaRPr lang="en-US"/>
                    </a:p>
                  </a:txBody>
                  <a:tcPr marL="121920" marR="121920">
                    <a:lnL w="9360">
                      <a:solidFill>
                        <a:srgbClr val="000000"/>
                      </a:solidFill>
                    </a:lnL>
                    <a:lnB w="9360">
                      <a:solidFill>
                        <a:srgbClr val="000000"/>
                      </a:solidFill>
                    </a:lnB>
                    <a:noFill/>
                  </a:tcPr>
                </a:tc>
              </a:tr>
              <a:tr h="893880">
                <a:tc>
                  <a:txBody>
                    <a:bodyPr/>
                    <a:lstStyle/>
                    <a:p>
                      <a:endParaRPr lang="en-US"/>
                    </a:p>
                  </a:txBody>
                  <a:tcPr marL="121920" marR="121920">
                    <a:lnR w="9360">
                      <a:solidFill>
                        <a:srgbClr val="000000"/>
                      </a:solidFill>
                    </a:lnR>
                    <a:lnT w="9360">
                      <a:solidFill>
                        <a:srgbClr val="000000"/>
                      </a:solidFill>
                    </a:lnT>
                    <a:lnB w="9360">
                      <a:solidFill>
                        <a:srgbClr val="000000"/>
                      </a:solidFill>
                    </a:lnB>
                    <a:noFill/>
                  </a:tcPr>
                </a:tc>
                <a:tc>
                  <a:txBody>
                    <a:bodyPr/>
                    <a:lstStyle/>
                    <a:p>
                      <a:pPr>
                        <a:lnSpc>
                          <a:spcPct val="100000"/>
                        </a:lnSpc>
                      </a:pPr>
                      <a:endParaRPr lang="en-US" sz="1800" b="0" strike="noStrike" spc="-1">
                        <a:latin typeface="Arial"/>
                      </a:endParaRPr>
                    </a:p>
                    <a:p>
                      <a:pPr marL="6840" algn="ctr">
                        <a:lnSpc>
                          <a:spcPct val="100000"/>
                        </a:lnSpc>
                        <a:spcBef>
                          <a:spcPts val="1154"/>
                        </a:spcBef>
                      </a:pPr>
                      <a:r>
                        <a:rPr lang="en-US" sz="1400" b="1" strike="noStrike" spc="-7">
                          <a:solidFill>
                            <a:srgbClr val="000000"/>
                          </a:solidFill>
                          <a:latin typeface="Arial"/>
                        </a:rPr>
                        <a:t>(</a:t>
                      </a:r>
                      <a:r>
                        <a:rPr lang="en-US" sz="1400" b="1" i="1" strike="noStrike" spc="-7">
                          <a:solidFill>
                            <a:srgbClr val="000000"/>
                          </a:solidFill>
                          <a:latin typeface="Arial"/>
                        </a:rPr>
                        <a:t>x-1</a:t>
                      </a:r>
                      <a:r>
                        <a:rPr lang="en-US" sz="1400" b="1" strike="noStrike" spc="-7">
                          <a:solidFill>
                            <a:srgbClr val="000000"/>
                          </a:solidFill>
                          <a:latin typeface="Arial"/>
                        </a:rPr>
                        <a:t>,</a:t>
                      </a:r>
                      <a:r>
                        <a:rPr lang="en-US" sz="1400" b="1" i="1" strike="noStrike" spc="-7">
                          <a:solidFill>
                            <a:srgbClr val="000000"/>
                          </a:solidFill>
                          <a:latin typeface="Arial"/>
                        </a:rPr>
                        <a:t>y-1</a:t>
                      </a:r>
                      <a:r>
                        <a:rPr lang="en-US" sz="1400" b="1" strike="noStrike" spc="-7">
                          <a:solidFill>
                            <a:srgbClr val="000000"/>
                          </a:solidFill>
                          <a:latin typeface="Arial"/>
                        </a:rPr>
                        <a:t>)</a:t>
                      </a:r>
                      <a:endParaRPr lang="en-US" sz="14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CCFFFF"/>
                    </a:solidFill>
                  </a:tcPr>
                </a:tc>
                <a:tc>
                  <a:txBody>
                    <a:bodyPr/>
                    <a:lstStyle/>
                    <a:p>
                      <a:pPr>
                        <a:lnSpc>
                          <a:spcPct val="100000"/>
                        </a:lnSpc>
                      </a:pPr>
                      <a:endParaRPr lang="en-US" sz="1800" b="0" strike="noStrike" spc="-1">
                        <a:latin typeface="Arial"/>
                      </a:endParaRPr>
                    </a:p>
                    <a:p>
                      <a:pPr algn="ctr">
                        <a:lnSpc>
                          <a:spcPct val="100000"/>
                        </a:lnSpc>
                        <a:spcBef>
                          <a:spcPts val="1154"/>
                        </a:spcBef>
                      </a:pPr>
                      <a:r>
                        <a:rPr lang="en-US" sz="1400" b="1" strike="noStrike" spc="-1">
                          <a:solidFill>
                            <a:srgbClr val="000000"/>
                          </a:solidFill>
                          <a:latin typeface="Arial"/>
                        </a:rPr>
                        <a:t>(</a:t>
                      </a:r>
                      <a:r>
                        <a:rPr lang="en-US" sz="1400" b="1" i="1" strike="noStrike" spc="-1">
                          <a:solidFill>
                            <a:srgbClr val="000000"/>
                          </a:solidFill>
                          <a:latin typeface="Arial"/>
                        </a:rPr>
                        <a:t>x</a:t>
                      </a:r>
                      <a:r>
                        <a:rPr lang="en-US" sz="1400" b="1" strike="noStrike" spc="-1">
                          <a:solidFill>
                            <a:srgbClr val="000000"/>
                          </a:solidFill>
                          <a:latin typeface="Arial"/>
                        </a:rPr>
                        <a:t>,</a:t>
                      </a:r>
                      <a:r>
                        <a:rPr lang="en-US" sz="1400" b="1" i="1" strike="noStrike" spc="-1">
                          <a:solidFill>
                            <a:srgbClr val="000000"/>
                          </a:solidFill>
                          <a:latin typeface="Arial"/>
                        </a:rPr>
                        <a:t>y-1</a:t>
                      </a:r>
                      <a:r>
                        <a:rPr lang="en-US" sz="1400" b="1" strike="noStrike" spc="-1">
                          <a:solidFill>
                            <a:srgbClr val="000000"/>
                          </a:solidFill>
                          <a:latin typeface="Arial"/>
                        </a:rPr>
                        <a:t>)</a:t>
                      </a:r>
                      <a:endParaRPr lang="en-US" sz="14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CCFFFF"/>
                    </a:solidFill>
                  </a:tcPr>
                </a:tc>
                <a:tc>
                  <a:txBody>
                    <a:bodyPr/>
                    <a:lstStyle/>
                    <a:p>
                      <a:pPr>
                        <a:lnSpc>
                          <a:spcPct val="100000"/>
                        </a:lnSpc>
                      </a:pPr>
                      <a:endParaRPr lang="en-US" sz="1800" b="0" strike="noStrike" spc="-1">
                        <a:latin typeface="Arial"/>
                      </a:endParaRPr>
                    </a:p>
                    <a:p>
                      <a:pPr marL="3960" algn="ctr">
                        <a:lnSpc>
                          <a:spcPct val="100000"/>
                        </a:lnSpc>
                        <a:spcBef>
                          <a:spcPts val="1154"/>
                        </a:spcBef>
                      </a:pPr>
                      <a:r>
                        <a:rPr lang="en-US" sz="1400" b="1" strike="noStrike" spc="-7">
                          <a:solidFill>
                            <a:srgbClr val="000000"/>
                          </a:solidFill>
                          <a:latin typeface="Arial"/>
                        </a:rPr>
                        <a:t>(</a:t>
                      </a:r>
                      <a:r>
                        <a:rPr lang="en-US" sz="1400" b="1" i="1" strike="noStrike" spc="-7">
                          <a:solidFill>
                            <a:srgbClr val="000000"/>
                          </a:solidFill>
                          <a:latin typeface="Arial"/>
                        </a:rPr>
                        <a:t>x+1</a:t>
                      </a:r>
                      <a:r>
                        <a:rPr lang="en-US" sz="1400" b="1" strike="noStrike" spc="-7">
                          <a:solidFill>
                            <a:srgbClr val="000000"/>
                          </a:solidFill>
                          <a:latin typeface="Arial"/>
                        </a:rPr>
                        <a:t>,</a:t>
                      </a:r>
                      <a:r>
                        <a:rPr lang="en-US" sz="1400" b="1" i="1" strike="noStrike" spc="-7">
                          <a:solidFill>
                            <a:srgbClr val="000000"/>
                          </a:solidFill>
                          <a:latin typeface="Arial"/>
                        </a:rPr>
                        <a:t>y-1</a:t>
                      </a:r>
                      <a:r>
                        <a:rPr lang="en-US" sz="1400" b="1" strike="noStrike" spc="-7">
                          <a:solidFill>
                            <a:srgbClr val="000000"/>
                          </a:solidFill>
                          <a:latin typeface="Arial"/>
                        </a:rPr>
                        <a:t>)</a:t>
                      </a:r>
                      <a:endParaRPr lang="en-US" sz="14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CCFFFF"/>
                    </a:solidFill>
                  </a:tcPr>
                </a:tc>
                <a:tc>
                  <a:txBody>
                    <a:bodyPr/>
                    <a:lstStyle/>
                    <a:p>
                      <a:endParaRPr lang="en-US"/>
                    </a:p>
                  </a:txBody>
                  <a:tcPr marL="121920" marR="121920">
                    <a:lnL w="9360">
                      <a:solidFill>
                        <a:srgbClr val="000000"/>
                      </a:solidFill>
                    </a:lnL>
                    <a:lnT w="9360">
                      <a:solidFill>
                        <a:srgbClr val="000000"/>
                      </a:solidFill>
                    </a:lnT>
                    <a:lnB w="9360">
                      <a:solidFill>
                        <a:srgbClr val="000000"/>
                      </a:solidFill>
                    </a:lnB>
                    <a:noFill/>
                  </a:tcPr>
                </a:tc>
              </a:tr>
              <a:tr h="691560">
                <a:tc>
                  <a:txBody>
                    <a:bodyPr/>
                    <a:lstStyle/>
                    <a:p>
                      <a:endParaRPr lang="en-US"/>
                    </a:p>
                  </a:txBody>
                  <a:tcPr marL="121920" marR="121920">
                    <a:lnR w="9360">
                      <a:solidFill>
                        <a:srgbClr val="000000"/>
                      </a:solidFill>
                    </a:lnR>
                    <a:lnT w="9360">
                      <a:solidFill>
                        <a:srgbClr val="000000"/>
                      </a:solidFill>
                    </a:lnT>
                    <a:lnB w="9360">
                      <a:solidFill>
                        <a:srgbClr val="000000"/>
                      </a:solidFill>
                    </a:lnB>
                    <a:noFill/>
                  </a:tcPr>
                </a:tc>
                <a:tc>
                  <a:txBody>
                    <a:bodyPr/>
                    <a:lstStyle/>
                    <a:p>
                      <a:pPr>
                        <a:lnSpc>
                          <a:spcPct val="100000"/>
                        </a:lnSpc>
                      </a:pPr>
                      <a:endParaRPr lang="en-US" sz="1800" b="0" strike="noStrike" spc="-1">
                        <a:latin typeface="Arial"/>
                      </a:endParaRPr>
                    </a:p>
                    <a:p>
                      <a:pPr marL="5760" algn="ctr">
                        <a:lnSpc>
                          <a:spcPct val="100000"/>
                        </a:lnSpc>
                        <a:spcBef>
                          <a:spcPts val="1134"/>
                        </a:spcBef>
                      </a:pPr>
                      <a:r>
                        <a:rPr lang="en-US" sz="1400" b="1" strike="noStrike" spc="-7">
                          <a:solidFill>
                            <a:srgbClr val="000000"/>
                          </a:solidFill>
                          <a:latin typeface="Arial"/>
                        </a:rPr>
                        <a:t>(</a:t>
                      </a:r>
                      <a:r>
                        <a:rPr lang="en-US" sz="1400" b="1" i="1" strike="noStrike" spc="-7">
                          <a:solidFill>
                            <a:srgbClr val="000000"/>
                          </a:solidFill>
                          <a:latin typeface="Arial"/>
                        </a:rPr>
                        <a:t>x-1</a:t>
                      </a:r>
                      <a:r>
                        <a:rPr lang="en-US" sz="1400" b="1" strike="noStrike" spc="-7">
                          <a:solidFill>
                            <a:srgbClr val="000000"/>
                          </a:solidFill>
                          <a:latin typeface="Arial"/>
                        </a:rPr>
                        <a:t>,</a:t>
                      </a:r>
                      <a:r>
                        <a:rPr lang="en-US" sz="1400" b="1" i="1" strike="noStrike" spc="-7">
                          <a:solidFill>
                            <a:srgbClr val="000000"/>
                          </a:solidFill>
                          <a:latin typeface="Arial"/>
                        </a:rPr>
                        <a:t>y</a:t>
                      </a:r>
                      <a:r>
                        <a:rPr lang="en-US" sz="1400" b="1" strike="noStrike" spc="-7">
                          <a:solidFill>
                            <a:srgbClr val="000000"/>
                          </a:solidFill>
                          <a:latin typeface="Arial"/>
                        </a:rPr>
                        <a:t>)</a:t>
                      </a:r>
                      <a:endParaRPr lang="en-US" sz="14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CCFFFF"/>
                    </a:solidFill>
                  </a:tcPr>
                </a:tc>
                <a:tc>
                  <a:txBody>
                    <a:bodyPr/>
                    <a:lstStyle/>
                    <a:p>
                      <a:pPr>
                        <a:lnSpc>
                          <a:spcPct val="100000"/>
                        </a:lnSpc>
                      </a:pPr>
                      <a:endParaRPr lang="en-US" sz="1800" b="0" strike="noStrike" spc="-1">
                        <a:latin typeface="Arial"/>
                      </a:endParaRPr>
                    </a:p>
                    <a:p>
                      <a:pPr algn="ctr">
                        <a:lnSpc>
                          <a:spcPct val="100000"/>
                        </a:lnSpc>
                        <a:spcBef>
                          <a:spcPts val="1134"/>
                        </a:spcBef>
                      </a:pPr>
                      <a:r>
                        <a:rPr lang="en-US" sz="1400" b="1" i="1" strike="noStrike" spc="-1">
                          <a:solidFill>
                            <a:srgbClr val="000000"/>
                          </a:solidFill>
                          <a:latin typeface="Arial"/>
                        </a:rPr>
                        <a:t>p</a:t>
                      </a:r>
                      <a:endParaRPr lang="en-US" sz="14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pPr>
                      <a:endParaRPr lang="en-US" sz="1800" b="0" strike="noStrike" spc="-1">
                        <a:latin typeface="Arial"/>
                      </a:endParaRPr>
                    </a:p>
                    <a:p>
                      <a:pPr marL="1800" algn="ctr">
                        <a:lnSpc>
                          <a:spcPct val="100000"/>
                        </a:lnSpc>
                        <a:spcBef>
                          <a:spcPts val="1134"/>
                        </a:spcBef>
                      </a:pPr>
                      <a:r>
                        <a:rPr lang="en-US" sz="1400" b="1" strike="noStrike" spc="-1">
                          <a:solidFill>
                            <a:srgbClr val="000000"/>
                          </a:solidFill>
                          <a:latin typeface="Arial"/>
                        </a:rPr>
                        <a:t>(</a:t>
                      </a:r>
                      <a:r>
                        <a:rPr lang="en-US" sz="1400" b="1" i="1" strike="noStrike" spc="-1">
                          <a:solidFill>
                            <a:srgbClr val="000000"/>
                          </a:solidFill>
                          <a:latin typeface="Arial"/>
                        </a:rPr>
                        <a:t>x+1</a:t>
                      </a:r>
                      <a:r>
                        <a:rPr lang="en-US" sz="1400" b="1" strike="noStrike" spc="-1">
                          <a:solidFill>
                            <a:srgbClr val="000000"/>
                          </a:solidFill>
                          <a:latin typeface="Arial"/>
                        </a:rPr>
                        <a:t>,</a:t>
                      </a:r>
                      <a:r>
                        <a:rPr lang="en-US" sz="1400" b="1" i="1" strike="noStrike" spc="-1">
                          <a:solidFill>
                            <a:srgbClr val="000000"/>
                          </a:solidFill>
                          <a:latin typeface="Arial"/>
                        </a:rPr>
                        <a:t>y</a:t>
                      </a:r>
                      <a:r>
                        <a:rPr lang="en-US" sz="1400" b="1" strike="noStrike" spc="-1">
                          <a:solidFill>
                            <a:srgbClr val="000000"/>
                          </a:solidFill>
                          <a:latin typeface="Arial"/>
                        </a:rPr>
                        <a:t>)</a:t>
                      </a:r>
                      <a:endParaRPr lang="en-US" sz="14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CCFFFF"/>
                    </a:solidFill>
                  </a:tcPr>
                </a:tc>
                <a:tc>
                  <a:txBody>
                    <a:bodyPr/>
                    <a:lstStyle/>
                    <a:p>
                      <a:endParaRPr lang="en-US"/>
                    </a:p>
                  </a:txBody>
                  <a:tcPr marL="121920" marR="121920">
                    <a:lnL w="9360">
                      <a:solidFill>
                        <a:srgbClr val="000000"/>
                      </a:solidFill>
                    </a:lnL>
                    <a:lnT w="9360">
                      <a:solidFill>
                        <a:srgbClr val="000000"/>
                      </a:solidFill>
                    </a:lnT>
                    <a:lnB w="9360">
                      <a:solidFill>
                        <a:srgbClr val="000000"/>
                      </a:solidFill>
                    </a:lnB>
                    <a:noFill/>
                  </a:tcPr>
                </a:tc>
              </a:tr>
              <a:tr h="906840">
                <a:tc>
                  <a:txBody>
                    <a:bodyPr/>
                    <a:lstStyle/>
                    <a:p>
                      <a:endParaRPr lang="en-US"/>
                    </a:p>
                  </a:txBody>
                  <a:tcPr marL="121920" marR="121920">
                    <a:lnR w="9360">
                      <a:solidFill>
                        <a:srgbClr val="000000"/>
                      </a:solidFill>
                    </a:lnR>
                    <a:lnT w="9360">
                      <a:solidFill>
                        <a:srgbClr val="000000"/>
                      </a:solidFill>
                    </a:lnT>
                    <a:lnB w="9360">
                      <a:solidFill>
                        <a:srgbClr val="000000"/>
                      </a:solidFill>
                    </a:lnB>
                    <a:noFill/>
                  </a:tcPr>
                </a:tc>
                <a:tc>
                  <a:txBody>
                    <a:bodyPr/>
                    <a:lstStyle/>
                    <a:p>
                      <a:pPr>
                        <a:lnSpc>
                          <a:spcPct val="100000"/>
                        </a:lnSpc>
                      </a:pPr>
                      <a:endParaRPr lang="en-US" sz="1800" b="0" strike="noStrike" spc="-1">
                        <a:latin typeface="Arial"/>
                      </a:endParaRPr>
                    </a:p>
                    <a:p>
                      <a:pPr marL="6840" algn="ctr">
                        <a:lnSpc>
                          <a:spcPct val="100000"/>
                        </a:lnSpc>
                        <a:spcBef>
                          <a:spcPts val="1256"/>
                        </a:spcBef>
                      </a:pPr>
                      <a:r>
                        <a:rPr lang="en-US" sz="1400" b="1" strike="noStrike" spc="-7">
                          <a:solidFill>
                            <a:srgbClr val="000000"/>
                          </a:solidFill>
                          <a:latin typeface="Arial"/>
                        </a:rPr>
                        <a:t>(</a:t>
                      </a:r>
                      <a:r>
                        <a:rPr lang="en-US" sz="1400" b="1" i="1" strike="noStrike" spc="-7">
                          <a:solidFill>
                            <a:srgbClr val="000000"/>
                          </a:solidFill>
                          <a:latin typeface="Arial"/>
                        </a:rPr>
                        <a:t>x-1</a:t>
                      </a:r>
                      <a:r>
                        <a:rPr lang="en-US" sz="1400" b="1" strike="noStrike" spc="-7">
                          <a:solidFill>
                            <a:srgbClr val="000000"/>
                          </a:solidFill>
                          <a:latin typeface="Arial"/>
                        </a:rPr>
                        <a:t>,</a:t>
                      </a:r>
                      <a:r>
                        <a:rPr lang="en-US" sz="1400" b="1" i="1" strike="noStrike" spc="-7">
                          <a:solidFill>
                            <a:srgbClr val="000000"/>
                          </a:solidFill>
                          <a:latin typeface="Arial"/>
                        </a:rPr>
                        <a:t>y+1</a:t>
                      </a:r>
                      <a:r>
                        <a:rPr lang="en-US" sz="1400" b="1" strike="noStrike" spc="-7">
                          <a:solidFill>
                            <a:srgbClr val="000000"/>
                          </a:solidFill>
                          <a:latin typeface="Arial"/>
                        </a:rPr>
                        <a:t>)</a:t>
                      </a:r>
                      <a:endParaRPr lang="en-US" sz="14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CCFFFF"/>
                    </a:solidFill>
                  </a:tcPr>
                </a:tc>
                <a:tc>
                  <a:txBody>
                    <a:bodyPr/>
                    <a:lstStyle/>
                    <a:p>
                      <a:pPr>
                        <a:lnSpc>
                          <a:spcPct val="100000"/>
                        </a:lnSpc>
                      </a:pPr>
                      <a:endParaRPr lang="en-US" sz="1800" b="0" strike="noStrike" spc="-1">
                        <a:latin typeface="Arial"/>
                      </a:endParaRPr>
                    </a:p>
                    <a:p>
                      <a:pPr algn="ctr">
                        <a:lnSpc>
                          <a:spcPct val="100000"/>
                        </a:lnSpc>
                        <a:spcBef>
                          <a:spcPts val="1256"/>
                        </a:spcBef>
                      </a:pPr>
                      <a:r>
                        <a:rPr lang="en-US" sz="1400" b="1" strike="noStrike" spc="-1">
                          <a:solidFill>
                            <a:srgbClr val="000000"/>
                          </a:solidFill>
                          <a:latin typeface="Arial"/>
                        </a:rPr>
                        <a:t>(</a:t>
                      </a:r>
                      <a:r>
                        <a:rPr lang="en-US" sz="1400" b="1" i="1" strike="noStrike" spc="-1">
                          <a:solidFill>
                            <a:srgbClr val="000000"/>
                          </a:solidFill>
                          <a:latin typeface="Arial"/>
                        </a:rPr>
                        <a:t>x</a:t>
                      </a:r>
                      <a:r>
                        <a:rPr lang="en-US" sz="1400" b="1" strike="noStrike" spc="-1">
                          <a:solidFill>
                            <a:srgbClr val="000000"/>
                          </a:solidFill>
                          <a:latin typeface="Arial"/>
                        </a:rPr>
                        <a:t>,</a:t>
                      </a:r>
                      <a:r>
                        <a:rPr lang="en-US" sz="1400" b="1" i="1" strike="noStrike" spc="-1">
                          <a:solidFill>
                            <a:srgbClr val="000000"/>
                          </a:solidFill>
                          <a:latin typeface="Arial"/>
                        </a:rPr>
                        <a:t>y+1</a:t>
                      </a:r>
                      <a:r>
                        <a:rPr lang="en-US" sz="1400" b="1" strike="noStrike" spc="-1">
                          <a:solidFill>
                            <a:srgbClr val="000000"/>
                          </a:solidFill>
                          <a:latin typeface="Arial"/>
                        </a:rPr>
                        <a:t>)</a:t>
                      </a:r>
                      <a:endParaRPr lang="en-US" sz="14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CCFFFF"/>
                    </a:solidFill>
                  </a:tcPr>
                </a:tc>
                <a:tc>
                  <a:txBody>
                    <a:bodyPr/>
                    <a:lstStyle/>
                    <a:p>
                      <a:pPr>
                        <a:lnSpc>
                          <a:spcPct val="100000"/>
                        </a:lnSpc>
                      </a:pPr>
                      <a:endParaRPr lang="en-US" sz="1800" b="0" strike="noStrike" spc="-1">
                        <a:latin typeface="Arial"/>
                      </a:endParaRPr>
                    </a:p>
                    <a:p>
                      <a:pPr marL="7560" algn="ctr">
                        <a:lnSpc>
                          <a:spcPct val="100000"/>
                        </a:lnSpc>
                        <a:spcBef>
                          <a:spcPts val="1256"/>
                        </a:spcBef>
                      </a:pPr>
                      <a:r>
                        <a:rPr lang="en-US" sz="1400" b="1" strike="noStrike" spc="-1">
                          <a:solidFill>
                            <a:srgbClr val="000000"/>
                          </a:solidFill>
                          <a:latin typeface="Arial"/>
                        </a:rPr>
                        <a:t>(</a:t>
                      </a:r>
                      <a:r>
                        <a:rPr lang="en-US" sz="1400" b="1" i="1" strike="noStrike" spc="-1">
                          <a:solidFill>
                            <a:srgbClr val="000000"/>
                          </a:solidFill>
                          <a:latin typeface="Arial"/>
                        </a:rPr>
                        <a:t>x+1</a:t>
                      </a:r>
                      <a:r>
                        <a:rPr lang="en-US" sz="1400" b="1" strike="noStrike" spc="-1">
                          <a:solidFill>
                            <a:srgbClr val="000000"/>
                          </a:solidFill>
                          <a:latin typeface="Arial"/>
                        </a:rPr>
                        <a:t>,</a:t>
                      </a:r>
                      <a:r>
                        <a:rPr lang="en-US" sz="1400" b="1" i="1" strike="noStrike" spc="-1">
                          <a:solidFill>
                            <a:srgbClr val="000000"/>
                          </a:solidFill>
                          <a:latin typeface="Arial"/>
                        </a:rPr>
                        <a:t>y+1</a:t>
                      </a:r>
                      <a:r>
                        <a:rPr lang="en-US" sz="1400" b="1" strike="noStrike" spc="-1">
                          <a:solidFill>
                            <a:srgbClr val="000000"/>
                          </a:solidFill>
                          <a:latin typeface="Arial"/>
                        </a:rPr>
                        <a:t>)</a:t>
                      </a:r>
                      <a:endParaRPr lang="en-US" sz="14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CCFFFF"/>
                    </a:solidFill>
                  </a:tcPr>
                </a:tc>
                <a:tc>
                  <a:txBody>
                    <a:bodyPr/>
                    <a:lstStyle/>
                    <a:p>
                      <a:endParaRPr lang="en-US"/>
                    </a:p>
                  </a:txBody>
                  <a:tcPr marL="121920" marR="121920">
                    <a:lnL w="9360">
                      <a:solidFill>
                        <a:srgbClr val="000000"/>
                      </a:solidFill>
                    </a:lnL>
                    <a:lnT w="9360">
                      <a:solidFill>
                        <a:srgbClr val="000000"/>
                      </a:solidFill>
                    </a:lnT>
                    <a:lnB w="9360">
                      <a:solidFill>
                        <a:srgbClr val="000000"/>
                      </a:solidFill>
                    </a:lnB>
                    <a:noFill/>
                  </a:tcPr>
                </a:tc>
              </a:tr>
              <a:tr h="347760">
                <a:tc>
                  <a:txBody>
                    <a:bodyPr/>
                    <a:lstStyle/>
                    <a:p>
                      <a:endParaRPr lang="en-US"/>
                    </a:p>
                  </a:txBody>
                  <a:tcPr marL="121920" marR="121920">
                    <a:lnR w="9360">
                      <a:solidFill>
                        <a:srgbClr val="000000"/>
                      </a:solidFill>
                    </a:lnR>
                    <a:lnT w="9360">
                      <a:solidFill>
                        <a:srgbClr val="000000"/>
                      </a:solidFill>
                    </a:lnT>
                    <a:noFill/>
                  </a:tcPr>
                </a:tc>
                <a:tc>
                  <a:txBody>
                    <a:bodyPr/>
                    <a:lstStyle/>
                    <a:p>
                      <a:endParaRPr lang="en-US"/>
                    </a:p>
                  </a:txBody>
                  <a:tcPr marL="121920" marR="121920">
                    <a:lnL w="9360">
                      <a:solidFill>
                        <a:srgbClr val="000000"/>
                      </a:solidFill>
                    </a:lnL>
                    <a:lnR w="9360">
                      <a:solidFill>
                        <a:srgbClr val="000000"/>
                      </a:solidFill>
                    </a:lnR>
                    <a:lnT w="9360">
                      <a:solidFill>
                        <a:srgbClr val="000000"/>
                      </a:solidFill>
                    </a:lnT>
                    <a:noFill/>
                  </a:tcPr>
                </a:tc>
                <a:tc>
                  <a:txBody>
                    <a:bodyPr/>
                    <a:lstStyle/>
                    <a:p>
                      <a:endParaRPr lang="en-US"/>
                    </a:p>
                  </a:txBody>
                  <a:tcPr marL="121920" marR="121920">
                    <a:lnL w="9360">
                      <a:solidFill>
                        <a:srgbClr val="000000"/>
                      </a:solidFill>
                    </a:lnL>
                    <a:lnR w="9360">
                      <a:solidFill>
                        <a:srgbClr val="000000"/>
                      </a:solidFill>
                    </a:lnR>
                    <a:lnT w="9360">
                      <a:solidFill>
                        <a:srgbClr val="000000"/>
                      </a:solidFill>
                    </a:lnT>
                    <a:noFill/>
                  </a:tcPr>
                </a:tc>
                <a:tc>
                  <a:txBody>
                    <a:bodyPr/>
                    <a:lstStyle/>
                    <a:p>
                      <a:endParaRPr lang="en-US"/>
                    </a:p>
                  </a:txBody>
                  <a:tcPr marL="121920" marR="121920">
                    <a:lnL w="9360">
                      <a:solidFill>
                        <a:srgbClr val="000000"/>
                      </a:solidFill>
                    </a:lnL>
                    <a:lnR w="9360">
                      <a:solidFill>
                        <a:srgbClr val="000000"/>
                      </a:solidFill>
                    </a:lnR>
                    <a:lnT w="9360">
                      <a:solidFill>
                        <a:srgbClr val="000000"/>
                      </a:solidFill>
                    </a:lnT>
                    <a:noFill/>
                  </a:tcPr>
                </a:tc>
                <a:tc>
                  <a:txBody>
                    <a:bodyPr/>
                    <a:lstStyle/>
                    <a:p>
                      <a:endParaRPr lang="en-US"/>
                    </a:p>
                  </a:txBody>
                  <a:tcPr marL="121920" marR="121920">
                    <a:lnL w="9360">
                      <a:solidFill>
                        <a:srgbClr val="000000"/>
                      </a:solidFill>
                    </a:lnL>
                    <a:lnT w="9360">
                      <a:solidFill>
                        <a:srgbClr val="000000"/>
                      </a:solidFill>
                    </a:lnT>
                    <a:noFill/>
                  </a:tcPr>
                </a:tc>
              </a:tr>
            </a:tbl>
          </a:graphicData>
        </a:graphic>
      </p:graphicFrame>
      <p:sp>
        <p:nvSpPr>
          <p:cNvPr id="1492" name="CustomShape 3"/>
          <p:cNvSpPr/>
          <p:nvPr/>
        </p:nvSpPr>
        <p:spPr>
          <a:xfrm>
            <a:off x="105120" y="27000"/>
            <a:ext cx="11943541" cy="737704"/>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gn="ctr">
              <a:lnSpc>
                <a:spcPct val="100000"/>
              </a:lnSpc>
              <a:spcBef>
                <a:spcPts val="99"/>
              </a:spcBef>
            </a:pPr>
            <a:r>
              <a:rPr lang="en-US" sz="4000" strike="noStrike" spc="-7" dirty="0">
                <a:latin typeface="Trebuchet MS" pitchFamily="34" charset="0"/>
                <a:ea typeface="DejaVu Sans"/>
              </a:rPr>
              <a:t>Neighbors </a:t>
            </a:r>
            <a:r>
              <a:rPr lang="en-US" sz="4000" strike="noStrike" spc="-1" dirty="0">
                <a:latin typeface="Trebuchet MS" pitchFamily="34" charset="0"/>
                <a:ea typeface="DejaVu Sans"/>
              </a:rPr>
              <a:t>of </a:t>
            </a:r>
            <a:r>
              <a:rPr lang="en-US" sz="4000" strike="noStrike" spc="-7" dirty="0">
                <a:latin typeface="Trebuchet MS" pitchFamily="34" charset="0"/>
                <a:ea typeface="DejaVu Sans"/>
              </a:rPr>
              <a:t>a Pixel</a:t>
            </a:r>
            <a:r>
              <a:rPr lang="en-US" sz="4000" strike="noStrike" spc="-12" dirty="0">
                <a:latin typeface="Trebuchet MS" pitchFamily="34" charset="0"/>
                <a:ea typeface="DejaVu Sans"/>
              </a:rPr>
              <a:t> </a:t>
            </a:r>
            <a:endParaRPr lang="en-US" sz="1800" b="0" strike="noStrike" spc="-1" dirty="0">
              <a:latin typeface="Arial"/>
            </a:endParaRPr>
          </a:p>
        </p:txBody>
      </p:sp>
      <p:sp>
        <p:nvSpPr>
          <p:cNvPr id="1493" name="CustomShape 4"/>
          <p:cNvSpPr/>
          <p:nvPr/>
        </p:nvSpPr>
        <p:spPr>
          <a:xfrm>
            <a:off x="6502080" y="1634040"/>
            <a:ext cx="3909600" cy="1157040"/>
          </a:xfrm>
          <a:prstGeom prst="rect">
            <a:avLst/>
          </a:prstGeom>
          <a:noFill/>
          <a:ln>
            <a:noFill/>
          </a:ln>
        </p:spPr>
        <p:style>
          <a:lnRef idx="0">
            <a:scrgbClr r="0" g="0" b="0"/>
          </a:lnRef>
          <a:fillRef idx="0">
            <a:scrgbClr r="0" g="0" b="0"/>
          </a:fillRef>
          <a:effectRef idx="0">
            <a:scrgbClr r="0" g="0" b="0"/>
          </a:effectRef>
          <a:fontRef idx="minor"/>
        </p:style>
        <p:txBody>
          <a:bodyPr lIns="0" tIns="12240" rIns="0" bIns="0"/>
          <a:lstStyle/>
          <a:p>
            <a:pPr marL="12600">
              <a:lnSpc>
                <a:spcPct val="100000"/>
              </a:lnSpc>
              <a:spcBef>
                <a:spcPts val="96"/>
              </a:spcBef>
            </a:pPr>
            <a:r>
              <a:rPr lang="en-US" sz="2800" b="1" strike="noStrike" spc="-7">
                <a:solidFill>
                  <a:srgbClr val="000000"/>
                </a:solidFill>
                <a:latin typeface="Arial"/>
              </a:rPr>
              <a:t>8-neighbors of </a:t>
            </a:r>
            <a:r>
              <a:rPr lang="en-US" sz="2800" b="1" i="1" strike="noStrike" spc="-7">
                <a:solidFill>
                  <a:srgbClr val="000000"/>
                </a:solidFill>
                <a:latin typeface="Arial"/>
              </a:rPr>
              <a:t>p</a:t>
            </a:r>
            <a:r>
              <a:rPr lang="en-US" sz="2800" b="1" strike="noStrike" spc="-7">
                <a:solidFill>
                  <a:srgbClr val="000000"/>
                </a:solidFill>
                <a:latin typeface="Arial"/>
              </a:rPr>
              <a:t>:</a:t>
            </a:r>
            <a:endParaRPr lang="en-US" sz="2800" b="0" strike="noStrike" spc="-1">
              <a:latin typeface="Arial"/>
            </a:endParaRPr>
          </a:p>
        </p:txBody>
      </p:sp>
      <p:sp>
        <p:nvSpPr>
          <p:cNvPr id="1494" name="CustomShape 5"/>
          <p:cNvSpPr/>
          <p:nvPr/>
        </p:nvSpPr>
        <p:spPr>
          <a:xfrm>
            <a:off x="7793760" y="2505600"/>
            <a:ext cx="1315680" cy="220716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21600">
              <a:lnSpc>
                <a:spcPct val="100000"/>
              </a:lnSpc>
              <a:spcBef>
                <a:spcPts val="99"/>
              </a:spcBef>
            </a:pPr>
            <a:r>
              <a:rPr lang="en-US" sz="1800" b="0" strike="noStrike" spc="-12">
                <a:solidFill>
                  <a:srgbClr val="000000"/>
                </a:solidFill>
                <a:latin typeface="Arial"/>
                <a:ea typeface="DejaVu Sans"/>
              </a:rPr>
              <a:t>(x</a:t>
            </a:r>
            <a:r>
              <a:rPr lang="en-US" sz="1800" b="0" strike="noStrike" spc="-12">
                <a:solidFill>
                  <a:srgbClr val="000000"/>
                </a:solidFill>
                <a:latin typeface="Symbol"/>
                <a:ea typeface="DejaVu Sans"/>
              </a:rPr>
              <a:t></a:t>
            </a:r>
            <a:r>
              <a:rPr lang="en-US" sz="1800" b="0" strike="noStrike" spc="-12">
                <a:solidFill>
                  <a:srgbClr val="000000"/>
                </a:solidFill>
                <a:latin typeface="Arial"/>
                <a:ea typeface="DejaVu Sans"/>
              </a:rPr>
              <a:t>1,y</a:t>
            </a:r>
            <a:r>
              <a:rPr lang="en-US" sz="1800" b="0" strike="noStrike" spc="-12">
                <a:solidFill>
                  <a:srgbClr val="000000"/>
                </a:solidFill>
                <a:latin typeface="Symbol"/>
                <a:ea typeface="DejaVu Sans"/>
              </a:rPr>
              <a:t></a:t>
            </a:r>
            <a:r>
              <a:rPr lang="en-US" sz="1800" b="0" strike="noStrike" spc="-12">
                <a:solidFill>
                  <a:srgbClr val="000000"/>
                </a:solidFill>
                <a:latin typeface="Arial"/>
                <a:ea typeface="DejaVu Sans"/>
              </a:rPr>
              <a:t>1)</a:t>
            </a:r>
            <a:endParaRPr lang="en-US" sz="1800" b="0" strike="noStrike" spc="-1">
              <a:latin typeface="Arial"/>
            </a:endParaRPr>
          </a:p>
          <a:p>
            <a:pPr marL="147960">
              <a:lnSpc>
                <a:spcPct val="100000"/>
              </a:lnSpc>
            </a:pPr>
            <a:r>
              <a:rPr lang="en-US" sz="1800" b="0" strike="noStrike" spc="-12">
                <a:solidFill>
                  <a:srgbClr val="000000"/>
                </a:solidFill>
                <a:latin typeface="Arial"/>
                <a:ea typeface="DejaVu Sans"/>
              </a:rPr>
              <a:t>(x,y</a:t>
            </a:r>
            <a:r>
              <a:rPr lang="en-US" sz="1800" b="0" strike="noStrike" spc="-12">
                <a:solidFill>
                  <a:srgbClr val="000000"/>
                </a:solidFill>
                <a:latin typeface="Symbol"/>
                <a:ea typeface="DejaVu Sans"/>
              </a:rPr>
              <a:t></a:t>
            </a:r>
            <a:r>
              <a:rPr lang="en-US" sz="1800" b="0" strike="noStrike" spc="-12">
                <a:solidFill>
                  <a:srgbClr val="000000"/>
                </a:solidFill>
                <a:latin typeface="Arial"/>
                <a:ea typeface="DejaVu Sans"/>
              </a:rPr>
              <a:t>1)</a:t>
            </a:r>
            <a:endParaRPr lang="en-US" sz="1800" b="0" strike="noStrike" spc="-1">
              <a:latin typeface="Arial"/>
            </a:endParaRPr>
          </a:p>
          <a:p>
            <a:pPr marL="17280">
              <a:lnSpc>
                <a:spcPct val="100000"/>
              </a:lnSpc>
            </a:pPr>
            <a:r>
              <a:rPr lang="en-US" sz="1800" b="0" strike="noStrike" spc="-12">
                <a:solidFill>
                  <a:srgbClr val="000000"/>
                </a:solidFill>
                <a:latin typeface="Arial"/>
                <a:ea typeface="DejaVu Sans"/>
              </a:rPr>
              <a:t>(x+1,y</a:t>
            </a:r>
            <a:r>
              <a:rPr lang="en-US" sz="1800" b="0" strike="noStrike" spc="-12">
                <a:solidFill>
                  <a:srgbClr val="000000"/>
                </a:solidFill>
                <a:latin typeface="Symbol"/>
                <a:ea typeface="DejaVu Sans"/>
              </a:rPr>
              <a:t></a:t>
            </a:r>
            <a:r>
              <a:rPr lang="en-US" sz="1800" b="0" strike="noStrike" spc="-12">
                <a:solidFill>
                  <a:srgbClr val="000000"/>
                </a:solidFill>
                <a:latin typeface="Arial"/>
                <a:ea typeface="DejaVu Sans"/>
              </a:rPr>
              <a:t>1)</a:t>
            </a:r>
            <a:endParaRPr lang="en-US" sz="1800" b="0" strike="noStrike" spc="-1">
              <a:latin typeface="Arial"/>
            </a:endParaRPr>
          </a:p>
          <a:p>
            <a:pPr marL="147960">
              <a:lnSpc>
                <a:spcPct val="100000"/>
              </a:lnSpc>
            </a:pPr>
            <a:r>
              <a:rPr lang="en-US" sz="1800" b="0" strike="noStrike" spc="-12">
                <a:solidFill>
                  <a:srgbClr val="000000"/>
                </a:solidFill>
                <a:latin typeface="Arial"/>
                <a:ea typeface="DejaVu Sans"/>
              </a:rPr>
              <a:t>(x</a:t>
            </a:r>
            <a:r>
              <a:rPr lang="en-US" sz="1800" b="0" strike="noStrike" spc="-12">
                <a:solidFill>
                  <a:srgbClr val="000000"/>
                </a:solidFill>
                <a:latin typeface="Symbol"/>
                <a:ea typeface="DejaVu Sans"/>
              </a:rPr>
              <a:t></a:t>
            </a:r>
            <a:r>
              <a:rPr lang="en-US" sz="1800" b="0" strike="noStrike" spc="-12">
                <a:solidFill>
                  <a:srgbClr val="000000"/>
                </a:solidFill>
                <a:latin typeface="Arial"/>
                <a:ea typeface="DejaVu Sans"/>
              </a:rPr>
              <a:t>1,y)</a:t>
            </a:r>
            <a:endParaRPr lang="en-US" sz="1800" b="0" strike="noStrike" spc="-1">
              <a:latin typeface="Arial"/>
            </a:endParaRPr>
          </a:p>
          <a:p>
            <a:pPr marL="143640">
              <a:lnSpc>
                <a:spcPct val="100000"/>
              </a:lnSpc>
            </a:pPr>
            <a:r>
              <a:rPr lang="en-US" sz="1800" b="0" strike="noStrike" spc="-7">
                <a:solidFill>
                  <a:srgbClr val="000000"/>
                </a:solidFill>
                <a:latin typeface="Arial"/>
                <a:ea typeface="DejaVu Sans"/>
              </a:rPr>
              <a:t>(x+1,y)</a:t>
            </a:r>
            <a:endParaRPr lang="en-US" sz="1800" b="0" strike="noStrike" spc="-1">
              <a:latin typeface="Arial"/>
            </a:endParaRPr>
          </a:p>
          <a:p>
            <a:pPr marL="17280">
              <a:lnSpc>
                <a:spcPct val="100000"/>
              </a:lnSpc>
            </a:pPr>
            <a:r>
              <a:rPr lang="en-US" sz="1800" b="0" strike="noStrike" spc="-12">
                <a:solidFill>
                  <a:srgbClr val="000000"/>
                </a:solidFill>
                <a:latin typeface="Arial"/>
                <a:ea typeface="DejaVu Sans"/>
              </a:rPr>
              <a:t>(x</a:t>
            </a:r>
            <a:r>
              <a:rPr lang="en-US" sz="1800" b="0" strike="noStrike" spc="-12">
                <a:solidFill>
                  <a:srgbClr val="000000"/>
                </a:solidFill>
                <a:latin typeface="Symbol"/>
                <a:ea typeface="DejaVu Sans"/>
              </a:rPr>
              <a:t></a:t>
            </a:r>
            <a:r>
              <a:rPr lang="en-US" sz="1800" b="0" strike="noStrike" spc="-12">
                <a:solidFill>
                  <a:srgbClr val="000000"/>
                </a:solidFill>
                <a:latin typeface="Arial"/>
                <a:ea typeface="DejaVu Sans"/>
              </a:rPr>
              <a:t>1,y+1)</a:t>
            </a:r>
            <a:endParaRPr lang="en-US" sz="1800" b="0" strike="noStrike" spc="-1">
              <a:latin typeface="Arial"/>
            </a:endParaRPr>
          </a:p>
          <a:p>
            <a:pPr marL="143640">
              <a:lnSpc>
                <a:spcPct val="100000"/>
              </a:lnSpc>
            </a:pPr>
            <a:r>
              <a:rPr lang="en-US" sz="1800" b="0" strike="noStrike" spc="-7">
                <a:solidFill>
                  <a:srgbClr val="000000"/>
                </a:solidFill>
                <a:latin typeface="Arial"/>
                <a:ea typeface="DejaVu Sans"/>
              </a:rPr>
              <a:t>(x,y+1)</a:t>
            </a:r>
            <a:endParaRPr lang="en-US" sz="1800" b="0" strike="noStrike" spc="-1">
              <a:latin typeface="Arial"/>
            </a:endParaRPr>
          </a:p>
          <a:p>
            <a:pPr marL="12600">
              <a:lnSpc>
                <a:spcPct val="100000"/>
              </a:lnSpc>
            </a:pPr>
            <a:r>
              <a:rPr lang="en-US" sz="1800" b="0" strike="noStrike" spc="-1">
                <a:solidFill>
                  <a:srgbClr val="000000"/>
                </a:solidFill>
                <a:latin typeface="Arial"/>
                <a:ea typeface="DejaVu Sans"/>
              </a:rPr>
              <a:t>(</a:t>
            </a:r>
            <a:r>
              <a:rPr lang="en-US" sz="1800" b="0" strike="noStrike" spc="-15">
                <a:solidFill>
                  <a:srgbClr val="000000"/>
                </a:solidFill>
                <a:latin typeface="Arial"/>
                <a:ea typeface="DejaVu Sans"/>
              </a:rPr>
              <a:t>x</a:t>
            </a:r>
            <a:r>
              <a:rPr lang="en-US" sz="1800" b="0" strike="noStrike" spc="-1">
                <a:solidFill>
                  <a:srgbClr val="000000"/>
                </a:solidFill>
                <a:latin typeface="Arial"/>
                <a:ea typeface="DejaVu Sans"/>
              </a:rPr>
              <a:t>+1,</a:t>
            </a:r>
            <a:r>
              <a:rPr lang="en-US" sz="1800" b="0" strike="noStrike" spc="-21">
                <a:solidFill>
                  <a:srgbClr val="000000"/>
                </a:solidFill>
                <a:latin typeface="Arial"/>
                <a:ea typeface="DejaVu Sans"/>
              </a:rPr>
              <a:t>y</a:t>
            </a:r>
            <a:r>
              <a:rPr lang="en-US" sz="1800" b="0" strike="noStrike" spc="-1">
                <a:solidFill>
                  <a:srgbClr val="000000"/>
                </a:solidFill>
                <a:latin typeface="Arial"/>
                <a:ea typeface="DejaVu Sans"/>
              </a:rPr>
              <a:t>+1)</a:t>
            </a:r>
            <a:endParaRPr lang="en-US" sz="1800" b="0" strike="noStrike" spc="-1">
              <a:latin typeface="Arial"/>
            </a:endParaRPr>
          </a:p>
        </p:txBody>
      </p:sp>
      <p:sp>
        <p:nvSpPr>
          <p:cNvPr id="1495" name="CustomShape 6"/>
          <p:cNvSpPr/>
          <p:nvPr/>
        </p:nvSpPr>
        <p:spPr>
          <a:xfrm>
            <a:off x="5400480" y="3749040"/>
            <a:ext cx="1644000" cy="54828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38160">
              <a:lnSpc>
                <a:spcPct val="100000"/>
              </a:lnSpc>
              <a:spcBef>
                <a:spcPts val="99"/>
              </a:spcBef>
            </a:pPr>
            <a:r>
              <a:rPr lang="en-US" sz="3200" b="0" i="1" strike="noStrike" spc="-1">
                <a:solidFill>
                  <a:srgbClr val="000000"/>
                </a:solidFill>
                <a:latin typeface="Arial"/>
                <a:ea typeface="DejaVu Sans"/>
              </a:rPr>
              <a:t>N</a:t>
            </a:r>
            <a:r>
              <a:rPr lang="en-US" sz="3150" b="0" i="1" strike="noStrike" spc="-1" baseline="-21000">
                <a:solidFill>
                  <a:srgbClr val="000000"/>
                </a:solidFill>
                <a:latin typeface="Arial"/>
                <a:ea typeface="DejaVu Sans"/>
              </a:rPr>
              <a:t>8</a:t>
            </a:r>
            <a:r>
              <a:rPr lang="en-US" sz="3200" b="0" strike="noStrike" spc="-1">
                <a:solidFill>
                  <a:srgbClr val="000000"/>
                </a:solidFill>
                <a:latin typeface="Arial"/>
                <a:ea typeface="DejaVu Sans"/>
              </a:rPr>
              <a:t>(</a:t>
            </a:r>
            <a:r>
              <a:rPr lang="en-US" sz="3200" b="0" i="1" strike="noStrike" spc="-1">
                <a:solidFill>
                  <a:srgbClr val="000000"/>
                </a:solidFill>
                <a:latin typeface="Arial"/>
                <a:ea typeface="DejaVu Sans"/>
              </a:rPr>
              <a:t>p</a:t>
            </a:r>
            <a:r>
              <a:rPr lang="en-US" sz="3200" b="0" strike="noStrike" spc="-1">
                <a:solidFill>
                  <a:srgbClr val="000000"/>
                </a:solidFill>
                <a:latin typeface="Arial"/>
                <a:ea typeface="DejaVu Sans"/>
              </a:rPr>
              <a:t>)</a:t>
            </a:r>
            <a:r>
              <a:rPr lang="en-US" sz="3200" b="0" strike="noStrike" spc="-415">
                <a:solidFill>
                  <a:srgbClr val="000000"/>
                </a:solidFill>
                <a:latin typeface="Arial"/>
                <a:ea typeface="DejaVu Sans"/>
              </a:rPr>
              <a:t> </a:t>
            </a:r>
            <a:r>
              <a:rPr lang="en-US" sz="2000" b="0" strike="noStrike" spc="-1">
                <a:solidFill>
                  <a:srgbClr val="000000"/>
                </a:solidFill>
                <a:latin typeface="Arial"/>
                <a:ea typeface="DejaVu Sans"/>
              </a:rPr>
              <a:t>=</a:t>
            </a:r>
            <a:endParaRPr lang="en-US" sz="2000" b="0" strike="noStrike" spc="-1">
              <a:latin typeface="Arial"/>
            </a:endParaRPr>
          </a:p>
        </p:txBody>
      </p:sp>
      <p:sp>
        <p:nvSpPr>
          <p:cNvPr id="1496" name="CustomShape 7"/>
          <p:cNvSpPr/>
          <p:nvPr/>
        </p:nvSpPr>
        <p:spPr>
          <a:xfrm>
            <a:off x="7374240" y="2590920"/>
            <a:ext cx="287520" cy="2869560"/>
          </a:xfrm>
          <a:custGeom>
            <a:avLst/>
            <a:gdLst/>
            <a:ahLst/>
            <a:cxnLst/>
            <a:rect l="l" t="t" r="r" b="b"/>
            <a:pathLst>
              <a:path w="216535" h="2870200">
                <a:moveTo>
                  <a:pt x="216407" y="2869691"/>
                </a:moveTo>
                <a:lnTo>
                  <a:pt x="161769" y="2836963"/>
                </a:lnTo>
                <a:lnTo>
                  <a:pt x="139874" y="2799476"/>
                </a:lnTo>
                <a:lnTo>
                  <a:pt x="122964" y="2750951"/>
                </a:lnTo>
                <a:lnTo>
                  <a:pt x="112065" y="2693670"/>
                </a:lnTo>
                <a:lnTo>
                  <a:pt x="108203" y="2629916"/>
                </a:lnTo>
                <a:lnTo>
                  <a:pt x="108203" y="1674622"/>
                </a:lnTo>
                <a:lnTo>
                  <a:pt x="104342" y="1610867"/>
                </a:lnTo>
                <a:lnTo>
                  <a:pt x="93443" y="1553586"/>
                </a:lnTo>
                <a:lnTo>
                  <a:pt x="76533" y="1505061"/>
                </a:lnTo>
                <a:lnTo>
                  <a:pt x="54638" y="1467574"/>
                </a:lnTo>
                <a:lnTo>
                  <a:pt x="0" y="1434845"/>
                </a:lnTo>
                <a:lnTo>
                  <a:pt x="28784" y="1426283"/>
                </a:lnTo>
                <a:lnTo>
                  <a:pt x="76533" y="1364630"/>
                </a:lnTo>
                <a:lnTo>
                  <a:pt x="93443" y="1316105"/>
                </a:lnTo>
                <a:lnTo>
                  <a:pt x="104342" y="1258824"/>
                </a:lnTo>
                <a:lnTo>
                  <a:pt x="108203" y="1195070"/>
                </a:lnTo>
                <a:lnTo>
                  <a:pt x="108203" y="239775"/>
                </a:lnTo>
                <a:lnTo>
                  <a:pt x="112065" y="176021"/>
                </a:lnTo>
                <a:lnTo>
                  <a:pt x="122964" y="118740"/>
                </a:lnTo>
                <a:lnTo>
                  <a:pt x="139874" y="70215"/>
                </a:lnTo>
                <a:lnTo>
                  <a:pt x="161769" y="32728"/>
                </a:lnTo>
                <a:lnTo>
                  <a:pt x="187623" y="8562"/>
                </a:lnTo>
                <a:lnTo>
                  <a:pt x="216407" y="0"/>
                </a:lnTo>
              </a:path>
            </a:pathLst>
          </a:custGeom>
          <a:noFill/>
          <a:ln w="9000">
            <a:solidFill>
              <a:srgbClr val="000000"/>
            </a:solidFill>
            <a:round/>
          </a:ln>
        </p:spPr>
        <p:style>
          <a:lnRef idx="0">
            <a:scrgbClr r="0" g="0" b="0"/>
          </a:lnRef>
          <a:fillRef idx="0">
            <a:scrgbClr r="0" g="0" b="0"/>
          </a:fillRef>
          <a:effectRef idx="0">
            <a:scrgbClr r="0" g="0" b="0"/>
          </a:effectRef>
          <a:fontRef idx="minor"/>
        </p:style>
      </p:sp>
      <p:sp>
        <p:nvSpPr>
          <p:cNvPr id="1497" name="CustomShape 8"/>
          <p:cNvSpPr/>
          <p:nvPr/>
        </p:nvSpPr>
        <p:spPr>
          <a:xfrm>
            <a:off x="9227520" y="2590920"/>
            <a:ext cx="286080" cy="2869560"/>
          </a:xfrm>
          <a:custGeom>
            <a:avLst/>
            <a:gdLst/>
            <a:ahLst/>
            <a:cxnLst/>
            <a:rect l="l" t="t" r="r" b="b"/>
            <a:pathLst>
              <a:path w="215265" h="2870200">
                <a:moveTo>
                  <a:pt x="0" y="2869691"/>
                </a:moveTo>
                <a:lnTo>
                  <a:pt x="54214" y="2837198"/>
                </a:lnTo>
                <a:lnTo>
                  <a:pt x="75961" y="2799984"/>
                </a:lnTo>
                <a:lnTo>
                  <a:pt x="92766" y="2751817"/>
                </a:lnTo>
                <a:lnTo>
                  <a:pt x="103602" y="2694964"/>
                </a:lnTo>
                <a:lnTo>
                  <a:pt x="107442" y="2631694"/>
                </a:lnTo>
                <a:lnTo>
                  <a:pt x="107442" y="1672844"/>
                </a:lnTo>
                <a:lnTo>
                  <a:pt x="111281" y="1609573"/>
                </a:lnTo>
                <a:lnTo>
                  <a:pt x="122117" y="1552720"/>
                </a:lnTo>
                <a:lnTo>
                  <a:pt x="138922" y="1504553"/>
                </a:lnTo>
                <a:lnTo>
                  <a:pt x="160669" y="1467339"/>
                </a:lnTo>
                <a:lnTo>
                  <a:pt x="214884" y="1434845"/>
                </a:lnTo>
                <a:lnTo>
                  <a:pt x="186331" y="1426344"/>
                </a:lnTo>
                <a:lnTo>
                  <a:pt x="138922" y="1365138"/>
                </a:lnTo>
                <a:lnTo>
                  <a:pt x="122117" y="1316971"/>
                </a:lnTo>
                <a:lnTo>
                  <a:pt x="111281" y="1260118"/>
                </a:lnTo>
                <a:lnTo>
                  <a:pt x="107442" y="1196848"/>
                </a:lnTo>
                <a:lnTo>
                  <a:pt x="107442" y="237998"/>
                </a:lnTo>
                <a:lnTo>
                  <a:pt x="103602" y="174727"/>
                </a:lnTo>
                <a:lnTo>
                  <a:pt x="92766" y="117874"/>
                </a:lnTo>
                <a:lnTo>
                  <a:pt x="75961" y="69707"/>
                </a:lnTo>
                <a:lnTo>
                  <a:pt x="54214" y="32493"/>
                </a:lnTo>
                <a:lnTo>
                  <a:pt x="28552" y="8501"/>
                </a:lnTo>
                <a:lnTo>
                  <a:pt x="0" y="0"/>
                </a:lnTo>
              </a:path>
            </a:pathLst>
          </a:custGeom>
          <a:noFill/>
          <a:ln w="9000">
            <a:solidFill>
              <a:srgbClr val="000000"/>
            </a:solidFill>
            <a:round/>
          </a:ln>
        </p:spPr>
        <p:style>
          <a:lnRef idx="0">
            <a:scrgbClr r="0" g="0" b="0"/>
          </a:lnRef>
          <a:fillRef idx="0">
            <a:scrgbClr r="0" g="0" b="0"/>
          </a:fillRef>
          <a:effectRef idx="0">
            <a:scrgbClr r="0" g="0" b="0"/>
          </a:effectRef>
          <a:fontRef idx="minor"/>
        </p:style>
      </p:sp>
      <p:sp>
        <p:nvSpPr>
          <p:cNvPr id="1498" name="CustomShape 9"/>
          <p:cNvSpPr/>
          <p:nvPr/>
        </p:nvSpPr>
        <p:spPr>
          <a:xfrm>
            <a:off x="1848960" y="5587560"/>
            <a:ext cx="724128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2000" b="0" strike="noStrike" spc="-7" dirty="0">
                <a:solidFill>
                  <a:srgbClr val="000000"/>
                </a:solidFill>
                <a:latin typeface="Arial"/>
                <a:ea typeface="DejaVu Sans"/>
              </a:rPr>
              <a:t>8-neighborhood relation considers all neighbor</a:t>
            </a:r>
            <a:r>
              <a:rPr lang="en-US" sz="2000" b="0" strike="noStrike" spc="100" dirty="0">
                <a:solidFill>
                  <a:srgbClr val="000000"/>
                </a:solidFill>
                <a:latin typeface="Arial"/>
                <a:ea typeface="DejaVu Sans"/>
              </a:rPr>
              <a:t> </a:t>
            </a:r>
            <a:r>
              <a:rPr lang="en-US" sz="2000" b="0" strike="noStrike" spc="-12" dirty="0">
                <a:solidFill>
                  <a:srgbClr val="000000"/>
                </a:solidFill>
                <a:latin typeface="Arial"/>
                <a:ea typeface="DejaVu Sans"/>
              </a:rPr>
              <a:t>pixels.</a:t>
            </a:r>
            <a:endParaRPr lang="en-US" sz="2000" b="0" strike="noStrike" spc="-1" dirty="0">
              <a:latin typeface="Arial"/>
            </a:endParaRPr>
          </a:p>
        </p:txBody>
      </p:sp>
    </p:spTree>
    <p:extLst>
      <p:ext uri="{BB962C8B-B14F-4D97-AF65-F5344CB8AC3E}">
        <p14:creationId xmlns:p14="http://schemas.microsoft.com/office/powerpoint/2010/main" val="348961915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0" name="Table 2"/>
          <p:cNvGraphicFramePr/>
          <p:nvPr/>
        </p:nvGraphicFramePr>
        <p:xfrm>
          <a:off x="971520" y="1364040"/>
          <a:ext cx="3905760" cy="3251060"/>
        </p:xfrm>
        <a:graphic>
          <a:graphicData uri="http://schemas.openxmlformats.org/drawingml/2006/table">
            <a:tbl>
              <a:tblPr/>
              <a:tblGrid>
                <a:gridCol w="291840"/>
                <a:gridCol w="1108800"/>
                <a:gridCol w="1104480"/>
                <a:gridCol w="1108800"/>
                <a:gridCol w="291840"/>
              </a:tblGrid>
              <a:tr h="347760">
                <a:tc>
                  <a:txBody>
                    <a:bodyPr/>
                    <a:lstStyle/>
                    <a:p>
                      <a:endParaRPr lang="en-US"/>
                    </a:p>
                  </a:txBody>
                  <a:tcPr marL="121920" marR="121920">
                    <a:lnR w="9360">
                      <a:solidFill>
                        <a:srgbClr val="000000"/>
                      </a:solidFill>
                    </a:lnR>
                    <a:lnB w="9360">
                      <a:solidFill>
                        <a:srgbClr val="000000"/>
                      </a:solidFill>
                    </a:lnB>
                    <a:noFill/>
                  </a:tcPr>
                </a:tc>
                <a:tc>
                  <a:txBody>
                    <a:bodyPr/>
                    <a:lstStyle/>
                    <a:p>
                      <a:endParaRPr lang="en-US"/>
                    </a:p>
                  </a:txBody>
                  <a:tcPr marL="121920" marR="121920">
                    <a:lnL w="9360">
                      <a:solidFill>
                        <a:srgbClr val="000000"/>
                      </a:solidFill>
                    </a:lnL>
                    <a:lnR w="9360">
                      <a:solidFill>
                        <a:srgbClr val="000000"/>
                      </a:solidFill>
                    </a:lnR>
                    <a:lnB w="9360">
                      <a:solidFill>
                        <a:srgbClr val="000000"/>
                      </a:solidFill>
                    </a:lnB>
                    <a:noFill/>
                  </a:tcPr>
                </a:tc>
                <a:tc>
                  <a:txBody>
                    <a:bodyPr/>
                    <a:lstStyle/>
                    <a:p>
                      <a:endParaRPr lang="en-US"/>
                    </a:p>
                  </a:txBody>
                  <a:tcPr marL="121920" marR="121920">
                    <a:lnL w="9360">
                      <a:solidFill>
                        <a:srgbClr val="000000"/>
                      </a:solidFill>
                    </a:lnL>
                    <a:lnR w="9360">
                      <a:solidFill>
                        <a:srgbClr val="000000"/>
                      </a:solidFill>
                    </a:lnR>
                    <a:lnB w="9360">
                      <a:solidFill>
                        <a:srgbClr val="000000"/>
                      </a:solidFill>
                    </a:lnB>
                    <a:noFill/>
                  </a:tcPr>
                </a:tc>
                <a:tc>
                  <a:txBody>
                    <a:bodyPr/>
                    <a:lstStyle/>
                    <a:p>
                      <a:endParaRPr lang="en-US"/>
                    </a:p>
                  </a:txBody>
                  <a:tcPr marL="121920" marR="121920">
                    <a:lnL w="9360">
                      <a:solidFill>
                        <a:srgbClr val="000000"/>
                      </a:solidFill>
                    </a:lnL>
                    <a:lnR w="9360">
                      <a:solidFill>
                        <a:srgbClr val="000000"/>
                      </a:solidFill>
                    </a:lnR>
                    <a:lnB w="9360">
                      <a:solidFill>
                        <a:srgbClr val="000000"/>
                      </a:solidFill>
                    </a:lnB>
                    <a:noFill/>
                  </a:tcPr>
                </a:tc>
                <a:tc>
                  <a:txBody>
                    <a:bodyPr/>
                    <a:lstStyle/>
                    <a:p>
                      <a:endParaRPr lang="en-US"/>
                    </a:p>
                  </a:txBody>
                  <a:tcPr marL="121920" marR="121920">
                    <a:lnL w="9360">
                      <a:solidFill>
                        <a:srgbClr val="000000"/>
                      </a:solidFill>
                    </a:lnL>
                    <a:lnB w="9360">
                      <a:solidFill>
                        <a:srgbClr val="000000"/>
                      </a:solidFill>
                    </a:lnB>
                    <a:noFill/>
                  </a:tcPr>
                </a:tc>
              </a:tr>
              <a:tr h="893880">
                <a:tc>
                  <a:txBody>
                    <a:bodyPr/>
                    <a:lstStyle/>
                    <a:p>
                      <a:endParaRPr lang="en-US"/>
                    </a:p>
                  </a:txBody>
                  <a:tcPr marL="121920" marR="121920">
                    <a:lnR w="9360">
                      <a:solidFill>
                        <a:srgbClr val="000000"/>
                      </a:solidFill>
                    </a:lnR>
                    <a:lnT w="9360">
                      <a:solidFill>
                        <a:srgbClr val="000000"/>
                      </a:solidFill>
                    </a:lnT>
                    <a:lnB w="9360">
                      <a:solidFill>
                        <a:srgbClr val="000000"/>
                      </a:solidFill>
                    </a:lnB>
                    <a:noFill/>
                  </a:tcPr>
                </a:tc>
                <a:tc>
                  <a:txBody>
                    <a:bodyPr/>
                    <a:lstStyle/>
                    <a:p>
                      <a:pPr>
                        <a:lnSpc>
                          <a:spcPct val="100000"/>
                        </a:lnSpc>
                      </a:pPr>
                      <a:endParaRPr lang="en-US" sz="1800" b="0" strike="noStrike" spc="-1">
                        <a:latin typeface="Arial"/>
                      </a:endParaRPr>
                    </a:p>
                    <a:p>
                      <a:pPr algn="r">
                        <a:lnSpc>
                          <a:spcPct val="100000"/>
                        </a:lnSpc>
                        <a:spcBef>
                          <a:spcPts val="1154"/>
                        </a:spcBef>
                      </a:pPr>
                      <a:r>
                        <a:rPr lang="en-US" sz="1400" b="1" strike="noStrike" spc="-1">
                          <a:solidFill>
                            <a:srgbClr val="000000"/>
                          </a:solidFill>
                          <a:latin typeface="Arial"/>
                        </a:rPr>
                        <a:t>(</a:t>
                      </a:r>
                      <a:r>
                        <a:rPr lang="en-US" sz="1400" b="1" i="1" strike="noStrike" spc="-7">
                          <a:solidFill>
                            <a:srgbClr val="000000"/>
                          </a:solidFill>
                          <a:latin typeface="Arial"/>
                        </a:rPr>
                        <a:t>x</a:t>
                      </a:r>
                      <a:r>
                        <a:rPr lang="en-US" sz="1400" b="1" i="1" strike="noStrike" spc="-1">
                          <a:solidFill>
                            <a:srgbClr val="000000"/>
                          </a:solidFill>
                          <a:latin typeface="Arial"/>
                        </a:rPr>
                        <a:t>-</a:t>
                      </a:r>
                      <a:r>
                        <a:rPr lang="en-US" sz="1400" b="1" i="1" strike="noStrike" spc="-7">
                          <a:solidFill>
                            <a:srgbClr val="000000"/>
                          </a:solidFill>
                          <a:latin typeface="Arial"/>
                        </a:rPr>
                        <a:t>1</a:t>
                      </a:r>
                      <a:r>
                        <a:rPr lang="en-US" sz="1400" b="1" strike="noStrike" spc="1">
                          <a:solidFill>
                            <a:srgbClr val="000000"/>
                          </a:solidFill>
                          <a:latin typeface="Arial"/>
                        </a:rPr>
                        <a:t>,</a:t>
                      </a:r>
                      <a:r>
                        <a:rPr lang="en-US" sz="1400" b="1" i="1" strike="noStrike" spc="-7">
                          <a:solidFill>
                            <a:srgbClr val="000000"/>
                          </a:solidFill>
                          <a:latin typeface="Arial"/>
                        </a:rPr>
                        <a:t>y</a:t>
                      </a:r>
                      <a:r>
                        <a:rPr lang="en-US" sz="1400" b="1" i="1" strike="noStrike" spc="-1">
                          <a:solidFill>
                            <a:srgbClr val="000000"/>
                          </a:solidFill>
                          <a:latin typeface="Arial"/>
                        </a:rPr>
                        <a:t>-</a:t>
                      </a:r>
                      <a:r>
                        <a:rPr lang="en-US" sz="1400" b="1" i="1" strike="noStrike" spc="-15">
                          <a:solidFill>
                            <a:srgbClr val="000000"/>
                          </a:solidFill>
                          <a:latin typeface="Arial"/>
                        </a:rPr>
                        <a:t>1</a:t>
                      </a:r>
                      <a:r>
                        <a:rPr lang="en-US" sz="1400" b="1" strike="noStrike" spc="-1">
                          <a:solidFill>
                            <a:srgbClr val="000000"/>
                          </a:solidFill>
                          <a:latin typeface="Arial"/>
                        </a:rPr>
                        <a:t>)</a:t>
                      </a:r>
                      <a:endParaRPr lang="en-US" sz="14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CCFFFF"/>
                    </a:solidFill>
                  </a:tcPr>
                </a:tc>
                <a:tc>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pPr>
                      <a:endParaRPr lang="en-US" sz="1800" b="0" strike="noStrike" spc="-1">
                        <a:latin typeface="Arial"/>
                      </a:endParaRPr>
                    </a:p>
                    <a:p>
                      <a:pPr marL="3960" algn="ctr">
                        <a:lnSpc>
                          <a:spcPct val="100000"/>
                        </a:lnSpc>
                        <a:spcBef>
                          <a:spcPts val="1154"/>
                        </a:spcBef>
                      </a:pPr>
                      <a:r>
                        <a:rPr lang="en-US" sz="1400" b="1" strike="noStrike" spc="-7">
                          <a:solidFill>
                            <a:srgbClr val="000000"/>
                          </a:solidFill>
                          <a:latin typeface="Arial"/>
                        </a:rPr>
                        <a:t>(</a:t>
                      </a:r>
                      <a:r>
                        <a:rPr lang="en-US" sz="1400" b="1" i="1" strike="noStrike" spc="-7">
                          <a:solidFill>
                            <a:srgbClr val="000000"/>
                          </a:solidFill>
                          <a:latin typeface="Arial"/>
                        </a:rPr>
                        <a:t>x+1</a:t>
                      </a:r>
                      <a:r>
                        <a:rPr lang="en-US" sz="1400" b="1" strike="noStrike" spc="-7">
                          <a:solidFill>
                            <a:srgbClr val="000000"/>
                          </a:solidFill>
                          <a:latin typeface="Arial"/>
                        </a:rPr>
                        <a:t>,</a:t>
                      </a:r>
                      <a:r>
                        <a:rPr lang="en-US" sz="1400" b="1" i="1" strike="noStrike" spc="-7">
                          <a:solidFill>
                            <a:srgbClr val="000000"/>
                          </a:solidFill>
                          <a:latin typeface="Arial"/>
                        </a:rPr>
                        <a:t>y-1</a:t>
                      </a:r>
                      <a:r>
                        <a:rPr lang="en-US" sz="1400" b="1" strike="noStrike" spc="-7">
                          <a:solidFill>
                            <a:srgbClr val="000000"/>
                          </a:solidFill>
                          <a:latin typeface="Arial"/>
                        </a:rPr>
                        <a:t>)</a:t>
                      </a:r>
                      <a:endParaRPr lang="en-US" sz="14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CCFFFF"/>
                    </a:solidFill>
                  </a:tcPr>
                </a:tc>
                <a:tc>
                  <a:txBody>
                    <a:bodyPr/>
                    <a:lstStyle/>
                    <a:p>
                      <a:endParaRPr lang="en-US"/>
                    </a:p>
                  </a:txBody>
                  <a:tcPr marL="121920" marR="121920">
                    <a:lnL w="9360">
                      <a:solidFill>
                        <a:srgbClr val="000000"/>
                      </a:solidFill>
                    </a:lnL>
                    <a:lnT w="9360">
                      <a:solidFill>
                        <a:srgbClr val="000000"/>
                      </a:solidFill>
                    </a:lnT>
                    <a:lnB w="9360">
                      <a:solidFill>
                        <a:srgbClr val="000000"/>
                      </a:solidFill>
                    </a:lnB>
                    <a:noFill/>
                  </a:tcPr>
                </a:tc>
              </a:tr>
              <a:tr h="691560">
                <a:tc>
                  <a:txBody>
                    <a:bodyPr/>
                    <a:lstStyle/>
                    <a:p>
                      <a:endParaRPr lang="en-US"/>
                    </a:p>
                  </a:txBody>
                  <a:tcPr marL="121920" marR="121920">
                    <a:lnR w="9360">
                      <a:solidFill>
                        <a:srgbClr val="000000"/>
                      </a:solidFill>
                    </a:lnR>
                    <a:lnT w="9360">
                      <a:solidFill>
                        <a:srgbClr val="000000"/>
                      </a:solidFill>
                    </a:lnT>
                    <a:lnB w="9360">
                      <a:solidFill>
                        <a:srgbClr val="000000"/>
                      </a:solidFill>
                    </a:lnB>
                    <a:noFill/>
                  </a:tcPr>
                </a:tc>
                <a:tc>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pPr>
                      <a:endParaRPr lang="en-US" sz="1800" b="0" strike="noStrike" spc="-1">
                        <a:latin typeface="Arial"/>
                      </a:endParaRPr>
                    </a:p>
                    <a:p>
                      <a:pPr algn="ctr">
                        <a:lnSpc>
                          <a:spcPct val="100000"/>
                        </a:lnSpc>
                        <a:spcBef>
                          <a:spcPts val="1134"/>
                        </a:spcBef>
                      </a:pPr>
                      <a:r>
                        <a:rPr lang="en-US" sz="1400" b="1" i="1" strike="noStrike" spc="-1">
                          <a:solidFill>
                            <a:srgbClr val="000000"/>
                          </a:solidFill>
                          <a:latin typeface="Arial"/>
                        </a:rPr>
                        <a:t>p</a:t>
                      </a:r>
                      <a:endParaRPr lang="en-US" sz="14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endParaRPr lang="en-US"/>
                    </a:p>
                  </a:txBody>
                  <a:tcPr marL="121920" marR="121920">
                    <a:lnL w="9360">
                      <a:solidFill>
                        <a:srgbClr val="000000"/>
                      </a:solidFill>
                    </a:lnL>
                    <a:lnT w="9360">
                      <a:solidFill>
                        <a:srgbClr val="000000"/>
                      </a:solidFill>
                    </a:lnT>
                    <a:lnB w="9360">
                      <a:solidFill>
                        <a:srgbClr val="000000"/>
                      </a:solidFill>
                    </a:lnB>
                    <a:noFill/>
                  </a:tcPr>
                </a:tc>
              </a:tr>
              <a:tr h="906840">
                <a:tc>
                  <a:txBody>
                    <a:bodyPr/>
                    <a:lstStyle/>
                    <a:p>
                      <a:endParaRPr lang="en-US"/>
                    </a:p>
                  </a:txBody>
                  <a:tcPr marL="121920" marR="121920">
                    <a:lnR w="9360">
                      <a:solidFill>
                        <a:srgbClr val="000000"/>
                      </a:solidFill>
                    </a:lnR>
                    <a:lnT w="9360">
                      <a:solidFill>
                        <a:srgbClr val="000000"/>
                      </a:solidFill>
                    </a:lnT>
                    <a:lnB w="9360">
                      <a:solidFill>
                        <a:srgbClr val="000000"/>
                      </a:solidFill>
                    </a:lnB>
                    <a:noFill/>
                  </a:tcPr>
                </a:tc>
                <a:tc>
                  <a:txBody>
                    <a:bodyPr/>
                    <a:lstStyle/>
                    <a:p>
                      <a:pPr>
                        <a:lnSpc>
                          <a:spcPct val="100000"/>
                        </a:lnSpc>
                      </a:pPr>
                      <a:endParaRPr lang="en-US" sz="1800" b="0" strike="noStrike" spc="-1">
                        <a:latin typeface="Arial"/>
                      </a:endParaRPr>
                    </a:p>
                    <a:p>
                      <a:pPr algn="r">
                        <a:lnSpc>
                          <a:spcPct val="100000"/>
                        </a:lnSpc>
                        <a:spcBef>
                          <a:spcPts val="1256"/>
                        </a:spcBef>
                      </a:pPr>
                      <a:r>
                        <a:rPr lang="en-US" sz="1400" b="1" strike="noStrike" spc="-1">
                          <a:solidFill>
                            <a:srgbClr val="000000"/>
                          </a:solidFill>
                          <a:latin typeface="Arial"/>
                        </a:rPr>
                        <a:t>(</a:t>
                      </a:r>
                      <a:r>
                        <a:rPr lang="en-US" sz="1400" b="1" i="1" strike="noStrike" spc="-7">
                          <a:solidFill>
                            <a:srgbClr val="000000"/>
                          </a:solidFill>
                          <a:latin typeface="Arial"/>
                        </a:rPr>
                        <a:t>x</a:t>
                      </a:r>
                      <a:r>
                        <a:rPr lang="en-US" sz="1400" b="1" i="1" strike="noStrike" spc="-1">
                          <a:solidFill>
                            <a:srgbClr val="000000"/>
                          </a:solidFill>
                          <a:latin typeface="Arial"/>
                        </a:rPr>
                        <a:t>-</a:t>
                      </a:r>
                      <a:r>
                        <a:rPr lang="en-US" sz="1400" b="1" i="1" strike="noStrike" spc="-7">
                          <a:solidFill>
                            <a:srgbClr val="000000"/>
                          </a:solidFill>
                          <a:latin typeface="Arial"/>
                        </a:rPr>
                        <a:t>1</a:t>
                      </a:r>
                      <a:r>
                        <a:rPr lang="en-US" sz="1400" b="1" strike="noStrike" spc="1">
                          <a:solidFill>
                            <a:srgbClr val="000000"/>
                          </a:solidFill>
                          <a:latin typeface="Arial"/>
                        </a:rPr>
                        <a:t>,</a:t>
                      </a:r>
                      <a:r>
                        <a:rPr lang="en-US" sz="1400" b="1" i="1" strike="noStrike" spc="-1">
                          <a:solidFill>
                            <a:srgbClr val="000000"/>
                          </a:solidFill>
                          <a:latin typeface="Arial"/>
                        </a:rPr>
                        <a:t>y</a:t>
                      </a:r>
                      <a:r>
                        <a:rPr lang="en-US" sz="1400" b="1" i="1" strike="noStrike" spc="-7">
                          <a:solidFill>
                            <a:srgbClr val="000000"/>
                          </a:solidFill>
                          <a:latin typeface="Arial"/>
                        </a:rPr>
                        <a:t>+</a:t>
                      </a:r>
                      <a:r>
                        <a:rPr lang="en-US" sz="1400" b="1" i="1" strike="noStrike" spc="-15">
                          <a:solidFill>
                            <a:srgbClr val="000000"/>
                          </a:solidFill>
                          <a:latin typeface="Arial"/>
                        </a:rPr>
                        <a:t>1</a:t>
                      </a:r>
                      <a:r>
                        <a:rPr lang="en-US" sz="1400" b="1" strike="noStrike" spc="-1">
                          <a:solidFill>
                            <a:srgbClr val="000000"/>
                          </a:solidFill>
                          <a:latin typeface="Arial"/>
                        </a:rPr>
                        <a:t>)</a:t>
                      </a:r>
                      <a:endParaRPr lang="en-US" sz="14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CCFFFF"/>
                    </a:solidFill>
                  </a:tcPr>
                </a:tc>
                <a:tc>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pPr>
                      <a:endParaRPr lang="en-US" sz="1800" b="0" strike="noStrike" spc="-1">
                        <a:latin typeface="Arial"/>
                      </a:endParaRPr>
                    </a:p>
                    <a:p>
                      <a:pPr marL="7560" algn="ctr">
                        <a:lnSpc>
                          <a:spcPct val="100000"/>
                        </a:lnSpc>
                        <a:spcBef>
                          <a:spcPts val="1256"/>
                        </a:spcBef>
                      </a:pPr>
                      <a:r>
                        <a:rPr lang="en-US" sz="1400" b="1" strike="noStrike" spc="-1">
                          <a:solidFill>
                            <a:srgbClr val="000000"/>
                          </a:solidFill>
                          <a:latin typeface="Arial"/>
                        </a:rPr>
                        <a:t>(</a:t>
                      </a:r>
                      <a:r>
                        <a:rPr lang="en-US" sz="1400" b="1" i="1" strike="noStrike" spc="-1">
                          <a:solidFill>
                            <a:srgbClr val="000000"/>
                          </a:solidFill>
                          <a:latin typeface="Arial"/>
                        </a:rPr>
                        <a:t>x+1</a:t>
                      </a:r>
                      <a:r>
                        <a:rPr lang="en-US" sz="1400" b="1" strike="noStrike" spc="-1">
                          <a:solidFill>
                            <a:srgbClr val="000000"/>
                          </a:solidFill>
                          <a:latin typeface="Arial"/>
                        </a:rPr>
                        <a:t>,</a:t>
                      </a:r>
                      <a:r>
                        <a:rPr lang="en-US" sz="1400" b="1" i="1" strike="noStrike" spc="-1">
                          <a:solidFill>
                            <a:srgbClr val="000000"/>
                          </a:solidFill>
                          <a:latin typeface="Arial"/>
                        </a:rPr>
                        <a:t>y+1</a:t>
                      </a:r>
                      <a:r>
                        <a:rPr lang="en-US" sz="1400" b="1" strike="noStrike" spc="-1">
                          <a:solidFill>
                            <a:srgbClr val="000000"/>
                          </a:solidFill>
                          <a:latin typeface="Arial"/>
                        </a:rPr>
                        <a:t>)</a:t>
                      </a:r>
                      <a:endParaRPr lang="en-US" sz="14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CCFFFF"/>
                    </a:solidFill>
                  </a:tcPr>
                </a:tc>
                <a:tc>
                  <a:txBody>
                    <a:bodyPr/>
                    <a:lstStyle/>
                    <a:p>
                      <a:endParaRPr lang="en-US"/>
                    </a:p>
                  </a:txBody>
                  <a:tcPr marL="121920" marR="121920">
                    <a:lnL w="9360">
                      <a:solidFill>
                        <a:srgbClr val="000000"/>
                      </a:solidFill>
                    </a:lnL>
                    <a:lnT w="9360">
                      <a:solidFill>
                        <a:srgbClr val="000000"/>
                      </a:solidFill>
                    </a:lnT>
                    <a:lnB w="9360">
                      <a:solidFill>
                        <a:srgbClr val="000000"/>
                      </a:solidFill>
                    </a:lnB>
                    <a:noFill/>
                  </a:tcPr>
                </a:tc>
              </a:tr>
              <a:tr h="347760">
                <a:tc>
                  <a:txBody>
                    <a:bodyPr/>
                    <a:lstStyle/>
                    <a:p>
                      <a:endParaRPr lang="en-US"/>
                    </a:p>
                  </a:txBody>
                  <a:tcPr marL="121920" marR="121920">
                    <a:lnR w="9360">
                      <a:solidFill>
                        <a:srgbClr val="000000"/>
                      </a:solidFill>
                    </a:lnR>
                    <a:lnT w="9360">
                      <a:solidFill>
                        <a:srgbClr val="000000"/>
                      </a:solidFill>
                    </a:lnT>
                    <a:noFill/>
                  </a:tcPr>
                </a:tc>
                <a:tc>
                  <a:txBody>
                    <a:bodyPr/>
                    <a:lstStyle/>
                    <a:p>
                      <a:endParaRPr lang="en-US"/>
                    </a:p>
                  </a:txBody>
                  <a:tcPr marL="121920" marR="121920">
                    <a:lnL w="9360">
                      <a:solidFill>
                        <a:srgbClr val="000000"/>
                      </a:solidFill>
                    </a:lnL>
                    <a:lnR w="9360">
                      <a:solidFill>
                        <a:srgbClr val="000000"/>
                      </a:solidFill>
                    </a:lnR>
                    <a:lnT w="9360">
                      <a:solidFill>
                        <a:srgbClr val="000000"/>
                      </a:solidFill>
                    </a:lnT>
                    <a:noFill/>
                  </a:tcPr>
                </a:tc>
                <a:tc>
                  <a:txBody>
                    <a:bodyPr/>
                    <a:lstStyle/>
                    <a:p>
                      <a:endParaRPr lang="en-US"/>
                    </a:p>
                  </a:txBody>
                  <a:tcPr marL="121920" marR="121920">
                    <a:lnL w="9360">
                      <a:solidFill>
                        <a:srgbClr val="000000"/>
                      </a:solidFill>
                    </a:lnL>
                    <a:lnR w="9360">
                      <a:solidFill>
                        <a:srgbClr val="000000"/>
                      </a:solidFill>
                    </a:lnR>
                    <a:lnT w="9360">
                      <a:solidFill>
                        <a:srgbClr val="000000"/>
                      </a:solidFill>
                    </a:lnT>
                    <a:noFill/>
                  </a:tcPr>
                </a:tc>
                <a:tc>
                  <a:txBody>
                    <a:bodyPr/>
                    <a:lstStyle/>
                    <a:p>
                      <a:endParaRPr lang="en-US"/>
                    </a:p>
                  </a:txBody>
                  <a:tcPr marL="121920" marR="121920">
                    <a:lnL w="9360">
                      <a:solidFill>
                        <a:srgbClr val="000000"/>
                      </a:solidFill>
                    </a:lnL>
                    <a:lnR w="9360">
                      <a:solidFill>
                        <a:srgbClr val="000000"/>
                      </a:solidFill>
                    </a:lnR>
                    <a:lnT w="9360">
                      <a:solidFill>
                        <a:srgbClr val="000000"/>
                      </a:solidFill>
                    </a:lnT>
                    <a:noFill/>
                  </a:tcPr>
                </a:tc>
                <a:tc>
                  <a:txBody>
                    <a:bodyPr/>
                    <a:lstStyle/>
                    <a:p>
                      <a:endParaRPr lang="en-US"/>
                    </a:p>
                  </a:txBody>
                  <a:tcPr marL="121920" marR="121920">
                    <a:lnL w="9360">
                      <a:solidFill>
                        <a:srgbClr val="000000"/>
                      </a:solidFill>
                    </a:lnL>
                    <a:lnT w="9360">
                      <a:solidFill>
                        <a:srgbClr val="000000"/>
                      </a:solidFill>
                    </a:lnT>
                    <a:noFill/>
                  </a:tcPr>
                </a:tc>
              </a:tr>
            </a:tbl>
          </a:graphicData>
        </a:graphic>
      </p:graphicFrame>
      <p:sp>
        <p:nvSpPr>
          <p:cNvPr id="1501" name="CustomShape 3"/>
          <p:cNvSpPr/>
          <p:nvPr/>
        </p:nvSpPr>
        <p:spPr>
          <a:xfrm>
            <a:off x="5648160" y="1634040"/>
            <a:ext cx="5621760" cy="1157040"/>
          </a:xfrm>
          <a:prstGeom prst="rect">
            <a:avLst/>
          </a:prstGeom>
          <a:noFill/>
          <a:ln>
            <a:noFill/>
          </a:ln>
        </p:spPr>
        <p:style>
          <a:lnRef idx="0">
            <a:scrgbClr r="0" g="0" b="0"/>
          </a:lnRef>
          <a:fillRef idx="0">
            <a:scrgbClr r="0" g="0" b="0"/>
          </a:fillRef>
          <a:effectRef idx="0">
            <a:scrgbClr r="0" g="0" b="0"/>
          </a:effectRef>
          <a:fontRef idx="minor"/>
        </p:style>
        <p:txBody>
          <a:bodyPr lIns="0" tIns="12240" rIns="0" bIns="0"/>
          <a:lstStyle/>
          <a:p>
            <a:pPr marL="12600">
              <a:lnSpc>
                <a:spcPct val="100000"/>
              </a:lnSpc>
              <a:spcBef>
                <a:spcPts val="96"/>
              </a:spcBef>
            </a:pPr>
            <a:r>
              <a:rPr lang="en-US" sz="2800" b="1" strike="noStrike" spc="-7">
                <a:solidFill>
                  <a:srgbClr val="000000"/>
                </a:solidFill>
                <a:latin typeface="Arial"/>
              </a:rPr>
              <a:t>Diagonal neighbors of</a:t>
            </a:r>
            <a:r>
              <a:rPr lang="en-US" sz="2800" b="1" strike="noStrike" spc="21">
                <a:solidFill>
                  <a:srgbClr val="000000"/>
                </a:solidFill>
                <a:latin typeface="Arial"/>
              </a:rPr>
              <a:t> </a:t>
            </a:r>
            <a:r>
              <a:rPr lang="en-US" sz="2800" b="1" i="1" strike="noStrike" spc="-7">
                <a:solidFill>
                  <a:srgbClr val="000000"/>
                </a:solidFill>
                <a:latin typeface="Arial"/>
              </a:rPr>
              <a:t>p</a:t>
            </a:r>
            <a:r>
              <a:rPr lang="en-US" sz="2800" b="1" strike="noStrike" spc="-7">
                <a:solidFill>
                  <a:srgbClr val="000000"/>
                </a:solidFill>
                <a:latin typeface="Arial"/>
              </a:rPr>
              <a:t>:</a:t>
            </a:r>
            <a:endParaRPr lang="en-US" sz="2800" b="0" strike="noStrike" spc="-1">
              <a:latin typeface="Arial"/>
            </a:endParaRPr>
          </a:p>
        </p:txBody>
      </p:sp>
      <p:sp>
        <p:nvSpPr>
          <p:cNvPr id="1502" name="CustomShape 4"/>
          <p:cNvSpPr/>
          <p:nvPr/>
        </p:nvSpPr>
        <p:spPr>
          <a:xfrm>
            <a:off x="5406240" y="3011040"/>
            <a:ext cx="1705920" cy="549000"/>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38160">
              <a:lnSpc>
                <a:spcPct val="100000"/>
              </a:lnSpc>
              <a:spcBef>
                <a:spcPts val="105"/>
              </a:spcBef>
            </a:pPr>
            <a:r>
              <a:rPr lang="en-US" sz="3200" b="0" i="1" strike="noStrike" spc="1">
                <a:solidFill>
                  <a:srgbClr val="000000"/>
                </a:solidFill>
                <a:latin typeface="Arial"/>
                <a:ea typeface="DejaVu Sans"/>
              </a:rPr>
              <a:t>N</a:t>
            </a:r>
            <a:r>
              <a:rPr lang="en-US" sz="3150" b="0" i="1" strike="noStrike" spc="1" baseline="-21000">
                <a:solidFill>
                  <a:srgbClr val="000000"/>
                </a:solidFill>
                <a:latin typeface="Arial"/>
                <a:ea typeface="DejaVu Sans"/>
              </a:rPr>
              <a:t>D</a:t>
            </a:r>
            <a:r>
              <a:rPr lang="en-US" sz="3200" b="0" strike="noStrike" spc="1">
                <a:solidFill>
                  <a:srgbClr val="000000"/>
                </a:solidFill>
                <a:latin typeface="Arial"/>
                <a:ea typeface="DejaVu Sans"/>
              </a:rPr>
              <a:t>(</a:t>
            </a:r>
            <a:r>
              <a:rPr lang="en-US" sz="3200" b="0" i="1" strike="noStrike" spc="1">
                <a:solidFill>
                  <a:srgbClr val="000000"/>
                </a:solidFill>
                <a:latin typeface="Arial"/>
                <a:ea typeface="DejaVu Sans"/>
              </a:rPr>
              <a:t>p</a:t>
            </a:r>
            <a:r>
              <a:rPr lang="en-US" sz="3200" b="0" strike="noStrike" spc="1">
                <a:solidFill>
                  <a:srgbClr val="000000"/>
                </a:solidFill>
                <a:latin typeface="Arial"/>
                <a:ea typeface="DejaVu Sans"/>
              </a:rPr>
              <a:t>)</a:t>
            </a:r>
            <a:r>
              <a:rPr lang="en-US" sz="3200" b="0" strike="noStrike" spc="-420">
                <a:solidFill>
                  <a:srgbClr val="000000"/>
                </a:solidFill>
                <a:latin typeface="Arial"/>
                <a:ea typeface="DejaVu Sans"/>
              </a:rPr>
              <a:t> </a:t>
            </a:r>
            <a:r>
              <a:rPr lang="en-US" sz="2000" b="0" strike="noStrike" spc="-1">
                <a:solidFill>
                  <a:srgbClr val="000000"/>
                </a:solidFill>
                <a:latin typeface="Arial"/>
                <a:ea typeface="DejaVu Sans"/>
              </a:rPr>
              <a:t>=</a:t>
            </a:r>
            <a:endParaRPr lang="en-US" sz="2000" b="0" strike="noStrike" spc="-1">
              <a:latin typeface="Arial"/>
            </a:endParaRPr>
          </a:p>
        </p:txBody>
      </p:sp>
      <p:sp>
        <p:nvSpPr>
          <p:cNvPr id="1503" name="CustomShape 5"/>
          <p:cNvSpPr/>
          <p:nvPr/>
        </p:nvSpPr>
        <p:spPr>
          <a:xfrm>
            <a:off x="7374240" y="2590920"/>
            <a:ext cx="287520" cy="1375920"/>
          </a:xfrm>
          <a:custGeom>
            <a:avLst/>
            <a:gdLst/>
            <a:ahLst/>
            <a:cxnLst/>
            <a:rect l="l" t="t" r="r" b="b"/>
            <a:pathLst>
              <a:path w="216535" h="1376679">
                <a:moveTo>
                  <a:pt x="216407" y="1376172"/>
                </a:moveTo>
                <a:lnTo>
                  <a:pt x="174265" y="1367143"/>
                </a:lnTo>
                <a:lnTo>
                  <a:pt x="139874" y="1342517"/>
                </a:lnTo>
                <a:lnTo>
                  <a:pt x="116699" y="1305984"/>
                </a:lnTo>
                <a:lnTo>
                  <a:pt x="108203" y="1261237"/>
                </a:lnTo>
                <a:lnTo>
                  <a:pt x="108203" y="803021"/>
                </a:lnTo>
                <a:lnTo>
                  <a:pt x="99708" y="758273"/>
                </a:lnTo>
                <a:lnTo>
                  <a:pt x="76533" y="721741"/>
                </a:lnTo>
                <a:lnTo>
                  <a:pt x="42142" y="697114"/>
                </a:lnTo>
                <a:lnTo>
                  <a:pt x="0" y="688086"/>
                </a:lnTo>
                <a:lnTo>
                  <a:pt x="42142" y="679057"/>
                </a:lnTo>
                <a:lnTo>
                  <a:pt x="76533" y="654431"/>
                </a:lnTo>
                <a:lnTo>
                  <a:pt x="99708" y="617898"/>
                </a:lnTo>
                <a:lnTo>
                  <a:pt x="108203" y="573151"/>
                </a:lnTo>
                <a:lnTo>
                  <a:pt x="108203" y="114935"/>
                </a:lnTo>
                <a:lnTo>
                  <a:pt x="116699" y="70187"/>
                </a:lnTo>
                <a:lnTo>
                  <a:pt x="139874" y="33655"/>
                </a:lnTo>
                <a:lnTo>
                  <a:pt x="174265" y="9028"/>
                </a:lnTo>
                <a:lnTo>
                  <a:pt x="216407" y="0"/>
                </a:lnTo>
              </a:path>
            </a:pathLst>
          </a:custGeom>
          <a:noFill/>
          <a:ln w="9000">
            <a:solidFill>
              <a:srgbClr val="000000"/>
            </a:solidFill>
            <a:round/>
          </a:ln>
        </p:spPr>
        <p:style>
          <a:lnRef idx="0">
            <a:scrgbClr r="0" g="0" b="0"/>
          </a:lnRef>
          <a:fillRef idx="0">
            <a:scrgbClr r="0" g="0" b="0"/>
          </a:fillRef>
          <a:effectRef idx="0">
            <a:scrgbClr r="0" g="0" b="0"/>
          </a:effectRef>
          <a:fontRef idx="minor"/>
        </p:style>
      </p:sp>
      <p:sp>
        <p:nvSpPr>
          <p:cNvPr id="1504" name="CustomShape 6"/>
          <p:cNvSpPr/>
          <p:nvPr/>
        </p:nvSpPr>
        <p:spPr>
          <a:xfrm>
            <a:off x="9227520" y="2590920"/>
            <a:ext cx="286080" cy="1375920"/>
          </a:xfrm>
          <a:custGeom>
            <a:avLst/>
            <a:gdLst/>
            <a:ahLst/>
            <a:cxnLst/>
            <a:rect l="l" t="t" r="r" b="b"/>
            <a:pathLst>
              <a:path w="215265" h="1376679">
                <a:moveTo>
                  <a:pt x="0" y="1376172"/>
                </a:moveTo>
                <a:lnTo>
                  <a:pt x="41808" y="1367208"/>
                </a:lnTo>
                <a:lnTo>
                  <a:pt x="75961" y="1342755"/>
                </a:lnTo>
                <a:lnTo>
                  <a:pt x="98994" y="1306466"/>
                </a:lnTo>
                <a:lnTo>
                  <a:pt x="107442" y="1261999"/>
                </a:lnTo>
                <a:lnTo>
                  <a:pt x="107442" y="802259"/>
                </a:lnTo>
                <a:lnTo>
                  <a:pt x="115889" y="757791"/>
                </a:lnTo>
                <a:lnTo>
                  <a:pt x="138922" y="721502"/>
                </a:lnTo>
                <a:lnTo>
                  <a:pt x="173075" y="697049"/>
                </a:lnTo>
                <a:lnTo>
                  <a:pt x="214884" y="688086"/>
                </a:lnTo>
                <a:lnTo>
                  <a:pt x="173075" y="679122"/>
                </a:lnTo>
                <a:lnTo>
                  <a:pt x="138922" y="654669"/>
                </a:lnTo>
                <a:lnTo>
                  <a:pt x="115889" y="618380"/>
                </a:lnTo>
                <a:lnTo>
                  <a:pt x="107442" y="573913"/>
                </a:lnTo>
                <a:lnTo>
                  <a:pt x="107442" y="114173"/>
                </a:lnTo>
                <a:lnTo>
                  <a:pt x="98994" y="69705"/>
                </a:lnTo>
                <a:lnTo>
                  <a:pt x="75961" y="33416"/>
                </a:lnTo>
                <a:lnTo>
                  <a:pt x="41808" y="8963"/>
                </a:lnTo>
                <a:lnTo>
                  <a:pt x="0" y="0"/>
                </a:lnTo>
              </a:path>
            </a:pathLst>
          </a:custGeom>
          <a:noFill/>
          <a:ln w="9000">
            <a:solidFill>
              <a:srgbClr val="000000"/>
            </a:solidFill>
            <a:round/>
          </a:ln>
        </p:spPr>
        <p:style>
          <a:lnRef idx="0">
            <a:scrgbClr r="0" g="0" b="0"/>
          </a:lnRef>
          <a:fillRef idx="0">
            <a:scrgbClr r="0" g="0" b="0"/>
          </a:fillRef>
          <a:effectRef idx="0">
            <a:scrgbClr r="0" g="0" b="0"/>
          </a:effectRef>
          <a:fontRef idx="minor"/>
        </p:style>
      </p:sp>
      <p:sp>
        <p:nvSpPr>
          <p:cNvPr id="1505" name="CustomShape 7"/>
          <p:cNvSpPr/>
          <p:nvPr/>
        </p:nvSpPr>
        <p:spPr>
          <a:xfrm>
            <a:off x="7793760" y="2505600"/>
            <a:ext cx="1315680" cy="110988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21600">
              <a:lnSpc>
                <a:spcPct val="100000"/>
              </a:lnSpc>
              <a:spcBef>
                <a:spcPts val="99"/>
              </a:spcBef>
            </a:pPr>
            <a:r>
              <a:rPr lang="en-US" sz="1800" b="0" strike="noStrike" spc="-12">
                <a:solidFill>
                  <a:srgbClr val="000000"/>
                </a:solidFill>
                <a:latin typeface="Arial"/>
                <a:ea typeface="DejaVu Sans"/>
              </a:rPr>
              <a:t>(x</a:t>
            </a:r>
            <a:r>
              <a:rPr lang="en-US" sz="1800" b="0" strike="noStrike" spc="-12">
                <a:solidFill>
                  <a:srgbClr val="000000"/>
                </a:solidFill>
                <a:latin typeface="Symbol"/>
                <a:ea typeface="DejaVu Sans"/>
              </a:rPr>
              <a:t></a:t>
            </a:r>
            <a:r>
              <a:rPr lang="en-US" sz="1800" b="0" strike="noStrike" spc="-12">
                <a:solidFill>
                  <a:srgbClr val="000000"/>
                </a:solidFill>
                <a:latin typeface="Arial"/>
                <a:ea typeface="DejaVu Sans"/>
              </a:rPr>
              <a:t>1,y</a:t>
            </a:r>
            <a:r>
              <a:rPr lang="en-US" sz="1800" b="0" strike="noStrike" spc="-12">
                <a:solidFill>
                  <a:srgbClr val="000000"/>
                </a:solidFill>
                <a:latin typeface="Symbol"/>
                <a:ea typeface="DejaVu Sans"/>
              </a:rPr>
              <a:t></a:t>
            </a:r>
            <a:r>
              <a:rPr lang="en-US" sz="1800" b="0" strike="noStrike" spc="-12">
                <a:solidFill>
                  <a:srgbClr val="000000"/>
                </a:solidFill>
                <a:latin typeface="Arial"/>
                <a:ea typeface="DejaVu Sans"/>
              </a:rPr>
              <a:t>1)</a:t>
            </a:r>
            <a:endParaRPr lang="en-US" sz="1800" b="0" strike="noStrike" spc="-1">
              <a:latin typeface="Arial"/>
            </a:endParaRPr>
          </a:p>
          <a:p>
            <a:pPr marL="17280">
              <a:lnSpc>
                <a:spcPct val="100000"/>
              </a:lnSpc>
            </a:pPr>
            <a:r>
              <a:rPr lang="en-US" sz="1800" b="0" strike="noStrike" spc="-12">
                <a:solidFill>
                  <a:srgbClr val="000000"/>
                </a:solidFill>
                <a:latin typeface="Arial"/>
                <a:ea typeface="DejaVu Sans"/>
              </a:rPr>
              <a:t>(x+1,y</a:t>
            </a:r>
            <a:r>
              <a:rPr lang="en-US" sz="1800" b="0" strike="noStrike" spc="-12">
                <a:solidFill>
                  <a:srgbClr val="000000"/>
                </a:solidFill>
                <a:latin typeface="Symbol"/>
                <a:ea typeface="DejaVu Sans"/>
              </a:rPr>
              <a:t></a:t>
            </a:r>
            <a:r>
              <a:rPr lang="en-US" sz="1800" b="0" strike="noStrike" spc="-12">
                <a:solidFill>
                  <a:srgbClr val="000000"/>
                </a:solidFill>
                <a:latin typeface="Arial"/>
                <a:ea typeface="DejaVu Sans"/>
              </a:rPr>
              <a:t>1)</a:t>
            </a:r>
            <a:endParaRPr lang="en-US" sz="1800" b="0" strike="noStrike" spc="-1">
              <a:latin typeface="Arial"/>
            </a:endParaRPr>
          </a:p>
          <a:p>
            <a:pPr marL="21600">
              <a:lnSpc>
                <a:spcPct val="100000"/>
              </a:lnSpc>
            </a:pPr>
            <a:r>
              <a:rPr lang="en-US" sz="1800" b="0" strike="noStrike" spc="-12">
                <a:solidFill>
                  <a:srgbClr val="000000"/>
                </a:solidFill>
                <a:latin typeface="Arial"/>
                <a:ea typeface="DejaVu Sans"/>
              </a:rPr>
              <a:t>(x</a:t>
            </a:r>
            <a:r>
              <a:rPr lang="en-US" sz="1800" b="0" strike="noStrike" spc="-12">
                <a:solidFill>
                  <a:srgbClr val="000000"/>
                </a:solidFill>
                <a:latin typeface="Symbol"/>
                <a:ea typeface="DejaVu Sans"/>
              </a:rPr>
              <a:t></a:t>
            </a:r>
            <a:r>
              <a:rPr lang="en-US" sz="1800" b="0" strike="noStrike" spc="-12">
                <a:solidFill>
                  <a:srgbClr val="000000"/>
                </a:solidFill>
                <a:latin typeface="Arial"/>
                <a:ea typeface="DejaVu Sans"/>
              </a:rPr>
              <a:t>1,y</a:t>
            </a:r>
            <a:r>
              <a:rPr lang="en-US" sz="1800" b="0" strike="noStrike" spc="-12">
                <a:solidFill>
                  <a:srgbClr val="000000"/>
                </a:solidFill>
                <a:latin typeface="Symbol"/>
                <a:ea typeface="DejaVu Sans"/>
              </a:rPr>
              <a:t></a:t>
            </a:r>
            <a:r>
              <a:rPr lang="en-US" sz="1800" b="0" strike="noStrike" spc="-12">
                <a:solidFill>
                  <a:srgbClr val="000000"/>
                </a:solidFill>
                <a:latin typeface="Arial"/>
                <a:ea typeface="DejaVu Sans"/>
              </a:rPr>
              <a:t>1)</a:t>
            </a:r>
            <a:endParaRPr lang="en-US" sz="1800" b="0" strike="noStrike" spc="-1">
              <a:latin typeface="Arial"/>
            </a:endParaRPr>
          </a:p>
          <a:p>
            <a:pPr marL="12600">
              <a:lnSpc>
                <a:spcPct val="100000"/>
              </a:lnSpc>
            </a:pPr>
            <a:r>
              <a:rPr lang="en-US" sz="1800" b="0" strike="noStrike" spc="-1">
                <a:solidFill>
                  <a:srgbClr val="000000"/>
                </a:solidFill>
                <a:latin typeface="Arial"/>
                <a:ea typeface="DejaVu Sans"/>
              </a:rPr>
              <a:t>(</a:t>
            </a:r>
            <a:r>
              <a:rPr lang="en-US" sz="1800" b="0" strike="noStrike" spc="-15">
                <a:solidFill>
                  <a:srgbClr val="000000"/>
                </a:solidFill>
                <a:latin typeface="Arial"/>
                <a:ea typeface="DejaVu Sans"/>
              </a:rPr>
              <a:t>x</a:t>
            </a:r>
            <a:r>
              <a:rPr lang="en-US" sz="1800" b="0" strike="noStrike" spc="-1">
                <a:solidFill>
                  <a:srgbClr val="000000"/>
                </a:solidFill>
                <a:latin typeface="Arial"/>
                <a:ea typeface="DejaVu Sans"/>
              </a:rPr>
              <a:t>+1,</a:t>
            </a:r>
            <a:r>
              <a:rPr lang="en-US" sz="1800" b="0" strike="noStrike" spc="-21">
                <a:solidFill>
                  <a:srgbClr val="000000"/>
                </a:solidFill>
                <a:latin typeface="Arial"/>
                <a:ea typeface="DejaVu Sans"/>
              </a:rPr>
              <a:t>y</a:t>
            </a:r>
            <a:r>
              <a:rPr lang="en-US" sz="1800" b="0" strike="noStrike" spc="-1">
                <a:solidFill>
                  <a:srgbClr val="000000"/>
                </a:solidFill>
                <a:latin typeface="Arial"/>
                <a:ea typeface="DejaVu Sans"/>
              </a:rPr>
              <a:t>+1)</a:t>
            </a:r>
            <a:endParaRPr lang="en-US" sz="1800" b="0" strike="noStrike" spc="-1">
              <a:latin typeface="Arial"/>
            </a:endParaRPr>
          </a:p>
        </p:txBody>
      </p:sp>
      <p:sp>
        <p:nvSpPr>
          <p:cNvPr id="1506" name="CustomShape 8"/>
          <p:cNvSpPr/>
          <p:nvPr/>
        </p:nvSpPr>
        <p:spPr>
          <a:xfrm>
            <a:off x="105120" y="27000"/>
            <a:ext cx="12086880" cy="737704"/>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gn="ctr">
              <a:lnSpc>
                <a:spcPct val="100000"/>
              </a:lnSpc>
              <a:spcBef>
                <a:spcPts val="99"/>
              </a:spcBef>
            </a:pPr>
            <a:r>
              <a:rPr lang="en-US" sz="4000" strike="noStrike" spc="-7" dirty="0">
                <a:latin typeface="Trebuchet MS" pitchFamily="34" charset="0"/>
                <a:ea typeface="DejaVu Sans"/>
              </a:rPr>
              <a:t>Neighbors </a:t>
            </a:r>
            <a:r>
              <a:rPr lang="en-US" sz="4000" strike="noStrike" spc="-1" dirty="0">
                <a:latin typeface="Trebuchet MS" pitchFamily="34" charset="0"/>
                <a:ea typeface="DejaVu Sans"/>
              </a:rPr>
              <a:t>of </a:t>
            </a:r>
            <a:r>
              <a:rPr lang="en-US" sz="4000" strike="noStrike" spc="-7" dirty="0">
                <a:latin typeface="Trebuchet MS" pitchFamily="34" charset="0"/>
                <a:ea typeface="DejaVu Sans"/>
              </a:rPr>
              <a:t>a Pixel</a:t>
            </a:r>
            <a:r>
              <a:rPr lang="en-US" sz="4000" strike="noStrike" spc="-12" dirty="0">
                <a:latin typeface="Trebuchet MS" pitchFamily="34" charset="0"/>
                <a:ea typeface="DejaVu Sans"/>
              </a:rPr>
              <a:t> </a:t>
            </a:r>
            <a:endParaRPr lang="en-US" sz="1800" b="0" strike="noStrike" spc="-1" dirty="0">
              <a:latin typeface="Arial"/>
            </a:endParaRPr>
          </a:p>
        </p:txBody>
      </p:sp>
      <p:sp>
        <p:nvSpPr>
          <p:cNvPr id="1507" name="CustomShape 9"/>
          <p:cNvSpPr/>
          <p:nvPr/>
        </p:nvSpPr>
        <p:spPr>
          <a:xfrm>
            <a:off x="1184639" y="5606640"/>
            <a:ext cx="8976791" cy="56124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indent="316800">
              <a:lnSpc>
                <a:spcPct val="100000"/>
              </a:lnSpc>
              <a:spcBef>
                <a:spcPts val="99"/>
              </a:spcBef>
            </a:pPr>
            <a:r>
              <a:rPr lang="en-US" sz="2000" b="0" strike="noStrike" spc="-7" dirty="0">
                <a:solidFill>
                  <a:srgbClr val="000000"/>
                </a:solidFill>
                <a:latin typeface="Arial"/>
                <a:ea typeface="DejaVu Sans"/>
              </a:rPr>
              <a:t>Diagonal -neighborhood relation considers only diagonal  neighbor</a:t>
            </a:r>
            <a:r>
              <a:rPr lang="en-US" sz="2000" b="0" strike="noStrike" spc="9" dirty="0">
                <a:solidFill>
                  <a:srgbClr val="000000"/>
                </a:solidFill>
                <a:latin typeface="Arial"/>
                <a:ea typeface="DejaVu Sans"/>
              </a:rPr>
              <a:t> </a:t>
            </a:r>
            <a:r>
              <a:rPr lang="en-US" sz="2000" b="0" strike="noStrike" spc="-12" dirty="0">
                <a:solidFill>
                  <a:srgbClr val="000000"/>
                </a:solidFill>
                <a:latin typeface="Arial"/>
                <a:ea typeface="DejaVu Sans"/>
              </a:rPr>
              <a:t>pixels.</a:t>
            </a:r>
            <a:endParaRPr lang="en-US" sz="2000" b="0" strike="noStrike" spc="-1" dirty="0">
              <a:latin typeface="Arial"/>
            </a:endParaRPr>
          </a:p>
        </p:txBody>
      </p:sp>
    </p:spTree>
    <p:extLst>
      <p:ext uri="{BB962C8B-B14F-4D97-AF65-F5344CB8AC3E}">
        <p14:creationId xmlns:p14="http://schemas.microsoft.com/office/powerpoint/2010/main" val="164364954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 name="CustomShape 2"/>
          <p:cNvSpPr/>
          <p:nvPr/>
        </p:nvSpPr>
        <p:spPr>
          <a:xfrm>
            <a:off x="640320" y="1294518"/>
            <a:ext cx="10927200" cy="353628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914" name="CustomShape 4"/>
          <p:cNvSpPr/>
          <p:nvPr/>
        </p:nvSpPr>
        <p:spPr>
          <a:xfrm>
            <a:off x="8560969" y="5718869"/>
            <a:ext cx="3496800" cy="3045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2600">
              <a:lnSpc>
                <a:spcPct val="100000"/>
              </a:lnSpc>
            </a:pPr>
            <a:r>
              <a:rPr lang="en-US" sz="1000" b="0" strike="noStrike" spc="-1" dirty="0">
                <a:solidFill>
                  <a:srgbClr val="000000"/>
                </a:solidFill>
                <a:latin typeface="Arial"/>
                <a:ea typeface="DejaVu Sans"/>
              </a:rPr>
              <a:t>(Images from </a:t>
            </a:r>
            <a:r>
              <a:rPr lang="en-US" sz="1000" b="0" strike="noStrike" spc="-7" dirty="0">
                <a:solidFill>
                  <a:srgbClr val="000000"/>
                </a:solidFill>
                <a:latin typeface="Arial"/>
                <a:ea typeface="DejaVu Sans"/>
              </a:rPr>
              <a:t>Rafael C. Gonzalez and</a:t>
            </a:r>
            <a:r>
              <a:rPr lang="en-US" sz="1000" b="0" strike="noStrike" spc="-46" dirty="0">
                <a:solidFill>
                  <a:srgbClr val="000000"/>
                </a:solidFill>
                <a:latin typeface="Arial"/>
                <a:ea typeface="DejaVu Sans"/>
              </a:rPr>
              <a:t> </a:t>
            </a:r>
            <a:r>
              <a:rPr lang="en-US" sz="1000" b="0" strike="noStrike" spc="-7" dirty="0">
                <a:solidFill>
                  <a:srgbClr val="000000"/>
                </a:solidFill>
                <a:latin typeface="Arial"/>
                <a:ea typeface="DejaVu Sans"/>
              </a:rPr>
              <a:t>Richard  </a:t>
            </a:r>
            <a:r>
              <a:rPr lang="en-US" sz="1000" b="0" strike="noStrike" spc="1" dirty="0">
                <a:solidFill>
                  <a:srgbClr val="000000"/>
                </a:solidFill>
                <a:latin typeface="Arial"/>
                <a:ea typeface="DejaVu Sans"/>
              </a:rPr>
              <a:t>Wood, </a:t>
            </a:r>
            <a:r>
              <a:rPr lang="en-US" sz="1000" b="0" strike="noStrike" spc="-7" dirty="0">
                <a:solidFill>
                  <a:srgbClr val="000000"/>
                </a:solidFill>
                <a:latin typeface="Arial"/>
                <a:ea typeface="DejaVu Sans"/>
              </a:rPr>
              <a:t>Digital </a:t>
            </a:r>
            <a:r>
              <a:rPr lang="en-US" sz="1000" b="0" strike="noStrike" spc="-1" dirty="0">
                <a:solidFill>
                  <a:srgbClr val="000000"/>
                </a:solidFill>
                <a:latin typeface="Arial"/>
                <a:ea typeface="DejaVu Sans"/>
              </a:rPr>
              <a:t>Image </a:t>
            </a:r>
            <a:r>
              <a:rPr lang="en-US" sz="1000" b="0" strike="noStrike" spc="-7" dirty="0">
                <a:solidFill>
                  <a:srgbClr val="000000"/>
                </a:solidFill>
                <a:latin typeface="Arial"/>
                <a:ea typeface="DejaVu Sans"/>
              </a:rPr>
              <a:t>Processing, 2</a:t>
            </a:r>
            <a:r>
              <a:rPr lang="en-US" sz="979" b="0" strike="noStrike" spc="-7" baseline="25000" dirty="0">
                <a:solidFill>
                  <a:srgbClr val="000000"/>
                </a:solidFill>
                <a:latin typeface="Arial"/>
                <a:ea typeface="DejaVu Sans"/>
              </a:rPr>
              <a:t>nd</a:t>
            </a:r>
            <a:r>
              <a:rPr lang="en-US" sz="979" b="0" strike="noStrike" spc="18" baseline="25000" dirty="0">
                <a:solidFill>
                  <a:srgbClr val="000000"/>
                </a:solidFill>
                <a:latin typeface="Arial"/>
                <a:ea typeface="DejaVu Sans"/>
              </a:rPr>
              <a:t> </a:t>
            </a:r>
            <a:r>
              <a:rPr lang="en-US" sz="1000" b="0" strike="noStrike" spc="-7" dirty="0">
                <a:solidFill>
                  <a:srgbClr val="000000"/>
                </a:solidFill>
                <a:latin typeface="Arial"/>
                <a:ea typeface="DejaVu Sans"/>
              </a:rPr>
              <a:t>Edition.</a:t>
            </a:r>
            <a:endParaRPr lang="en-US" sz="1000" b="0" strike="noStrike" spc="-1" dirty="0">
              <a:latin typeface="Arial"/>
            </a:endParaRPr>
          </a:p>
        </p:txBody>
      </p:sp>
      <p:sp>
        <p:nvSpPr>
          <p:cNvPr id="2" name="Title 1"/>
          <p:cNvSpPr>
            <a:spLocks noGrp="1"/>
          </p:cNvSpPr>
          <p:nvPr>
            <p:ph type="title"/>
          </p:nvPr>
        </p:nvSpPr>
        <p:spPr>
          <a:xfrm>
            <a:off x="563876" y="0"/>
            <a:ext cx="10972800" cy="1143000"/>
          </a:xfrm>
        </p:spPr>
        <p:txBody>
          <a:bodyPr>
            <a:normAutofit/>
          </a:bodyPr>
          <a:lstStyle/>
          <a:p>
            <a:r>
              <a:rPr lang="en-GB" sz="4000" dirty="0" smtClean="0">
                <a:latin typeface="Trebuchet MS" pitchFamily="34" charset="0"/>
              </a:rPr>
              <a:t>Image Sensors: Single Sensors</a:t>
            </a:r>
            <a:endParaRPr lang="en-IN" sz="4000" dirty="0">
              <a:latin typeface="Trebuchet MS" pitchFamily="34" charset="0"/>
            </a:endParaRPr>
          </a:p>
        </p:txBody>
      </p:sp>
    </p:spTree>
    <p:extLst>
      <p:ext uri="{BB962C8B-B14F-4D97-AF65-F5344CB8AC3E}">
        <p14:creationId xmlns:p14="http://schemas.microsoft.com/office/powerpoint/2010/main" val="393836084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 name="CustomShape 1"/>
          <p:cNvSpPr/>
          <p:nvPr/>
        </p:nvSpPr>
        <p:spPr>
          <a:xfrm>
            <a:off x="605760" y="6432840"/>
            <a:ext cx="159840" cy="189720"/>
          </a:xfrm>
          <a:custGeom>
            <a:avLst/>
            <a:gdLst/>
            <a:ahLst/>
            <a:cxnLst/>
            <a:rect l="l" t="t" r="r" b="b"/>
            <a:pathLst>
              <a:path w="120650" h="190500">
                <a:moveTo>
                  <a:pt x="0" y="0"/>
                </a:moveTo>
                <a:lnTo>
                  <a:pt x="0" y="190500"/>
                </a:lnTo>
                <a:lnTo>
                  <a:pt x="120396" y="95250"/>
                </a:lnTo>
                <a:lnTo>
                  <a:pt x="0" y="0"/>
                </a:lnTo>
                <a:close/>
              </a:path>
            </a:pathLst>
          </a:custGeom>
          <a:solidFill>
            <a:srgbClr val="9FB8CD"/>
          </a:solidFill>
          <a:ln>
            <a:noFill/>
          </a:ln>
        </p:spPr>
        <p:style>
          <a:lnRef idx="0">
            <a:scrgbClr r="0" g="0" b="0"/>
          </a:lnRef>
          <a:fillRef idx="0">
            <a:scrgbClr r="0" g="0" b="0"/>
          </a:fillRef>
          <a:effectRef idx="0">
            <a:scrgbClr r="0" g="0" b="0"/>
          </a:effectRef>
          <a:fontRef idx="minor"/>
        </p:style>
      </p:sp>
      <p:sp>
        <p:nvSpPr>
          <p:cNvPr id="1509" name="CustomShape 2"/>
          <p:cNvSpPr/>
          <p:nvPr/>
        </p:nvSpPr>
        <p:spPr>
          <a:xfrm>
            <a:off x="105120" y="27000"/>
            <a:ext cx="11592960" cy="8817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gn="ctr">
              <a:lnSpc>
                <a:spcPct val="100000"/>
              </a:lnSpc>
              <a:spcBef>
                <a:spcPts val="99"/>
              </a:spcBef>
            </a:pPr>
            <a:r>
              <a:rPr lang="en-US" sz="4000" strike="noStrike" spc="-7" dirty="0">
                <a:latin typeface="Trebuchet MS" pitchFamily="34" charset="0"/>
              </a:rPr>
              <a:t>Connectivity</a:t>
            </a:r>
            <a:endParaRPr lang="en-US" sz="4000" strike="noStrike" spc="-1" dirty="0">
              <a:latin typeface="Trebuchet MS" pitchFamily="34" charset="0"/>
            </a:endParaRPr>
          </a:p>
        </p:txBody>
      </p:sp>
      <p:sp>
        <p:nvSpPr>
          <p:cNvPr id="1510" name="CustomShape 3"/>
          <p:cNvSpPr/>
          <p:nvPr/>
        </p:nvSpPr>
        <p:spPr>
          <a:xfrm>
            <a:off x="864960" y="1216440"/>
            <a:ext cx="10833120" cy="401276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50760" algn="just">
              <a:lnSpc>
                <a:spcPct val="100000"/>
              </a:lnSpc>
              <a:spcBef>
                <a:spcPts val="99"/>
              </a:spcBef>
            </a:pPr>
            <a:r>
              <a:rPr lang="en-US" sz="2000" b="0" strike="noStrike" spc="-7" dirty="0">
                <a:solidFill>
                  <a:srgbClr val="000000"/>
                </a:solidFill>
                <a:ea typeface="DejaVu Sans"/>
              </a:rPr>
              <a:t>Connectivity is adapted </a:t>
            </a:r>
            <a:r>
              <a:rPr lang="en-US" sz="2000" b="0" strike="noStrike" spc="-1" dirty="0">
                <a:solidFill>
                  <a:srgbClr val="000000"/>
                </a:solidFill>
                <a:ea typeface="DejaVu Sans"/>
              </a:rPr>
              <a:t>from </a:t>
            </a:r>
            <a:r>
              <a:rPr lang="en-US" sz="2000" b="0" strike="noStrike" spc="-7" dirty="0">
                <a:solidFill>
                  <a:srgbClr val="000000"/>
                </a:solidFill>
                <a:ea typeface="DejaVu Sans"/>
              </a:rPr>
              <a:t>neighborhood relation. </a:t>
            </a:r>
            <a:r>
              <a:rPr lang="en-US" sz="2000" b="0" strike="noStrike" spc="-35" dirty="0">
                <a:solidFill>
                  <a:srgbClr val="000000"/>
                </a:solidFill>
                <a:ea typeface="DejaVu Sans"/>
              </a:rPr>
              <a:t>Two </a:t>
            </a:r>
            <a:r>
              <a:rPr lang="en-US" sz="2000" b="0" strike="noStrike" spc="-7" dirty="0">
                <a:solidFill>
                  <a:srgbClr val="000000"/>
                </a:solidFill>
                <a:ea typeface="DejaVu Sans"/>
              </a:rPr>
              <a:t>pixels are </a:t>
            </a:r>
            <a:r>
              <a:rPr lang="en-US" sz="2000" b="0" strike="noStrike" spc="-1" dirty="0">
                <a:solidFill>
                  <a:srgbClr val="000000"/>
                </a:solidFill>
                <a:ea typeface="DejaVu Sans"/>
              </a:rPr>
              <a:t>connected  </a:t>
            </a:r>
            <a:r>
              <a:rPr lang="en-US" sz="2000" b="0" strike="noStrike" spc="-7" dirty="0">
                <a:solidFill>
                  <a:srgbClr val="000000"/>
                </a:solidFill>
                <a:ea typeface="DejaVu Sans"/>
              </a:rPr>
              <a:t>if </a:t>
            </a:r>
            <a:r>
              <a:rPr lang="en-US" sz="2000" b="0" strike="noStrike" spc="-1" dirty="0">
                <a:solidFill>
                  <a:srgbClr val="000000"/>
                </a:solidFill>
                <a:ea typeface="DejaVu Sans"/>
              </a:rPr>
              <a:t>they </a:t>
            </a:r>
            <a:r>
              <a:rPr lang="en-US" sz="2000" b="0" strike="noStrike" spc="-7" dirty="0">
                <a:solidFill>
                  <a:srgbClr val="000000"/>
                </a:solidFill>
                <a:ea typeface="DejaVu Sans"/>
              </a:rPr>
              <a:t>are </a:t>
            </a:r>
            <a:r>
              <a:rPr lang="en-US" sz="2000" b="0" strike="noStrike" spc="-1" dirty="0">
                <a:solidFill>
                  <a:srgbClr val="000000"/>
                </a:solidFill>
                <a:ea typeface="DejaVu Sans"/>
              </a:rPr>
              <a:t>in the </a:t>
            </a:r>
            <a:r>
              <a:rPr lang="en-US" sz="2000" b="0" strike="noStrike" spc="-7" dirty="0">
                <a:solidFill>
                  <a:srgbClr val="000000"/>
                </a:solidFill>
                <a:ea typeface="DejaVu Sans"/>
              </a:rPr>
              <a:t>same </a:t>
            </a:r>
            <a:r>
              <a:rPr lang="en-US" sz="2000" b="0" strike="noStrike" spc="-1" dirty="0">
                <a:solidFill>
                  <a:srgbClr val="000000"/>
                </a:solidFill>
                <a:ea typeface="DejaVu Sans"/>
              </a:rPr>
              <a:t>class (i.e. the </a:t>
            </a:r>
            <a:r>
              <a:rPr lang="en-US" sz="2000" b="0" strike="noStrike" spc="-7" dirty="0">
                <a:solidFill>
                  <a:srgbClr val="000000"/>
                </a:solidFill>
                <a:ea typeface="DejaVu Sans"/>
              </a:rPr>
              <a:t>same color or </a:t>
            </a:r>
            <a:r>
              <a:rPr lang="en-US" sz="2000" b="0" strike="noStrike" spc="-1" dirty="0">
                <a:solidFill>
                  <a:srgbClr val="000000"/>
                </a:solidFill>
                <a:ea typeface="DejaVu Sans"/>
              </a:rPr>
              <a:t>the same </a:t>
            </a:r>
            <a:r>
              <a:rPr lang="en-US" sz="2000" b="0" strike="noStrike" spc="-7" dirty="0">
                <a:solidFill>
                  <a:srgbClr val="000000"/>
                </a:solidFill>
                <a:ea typeface="DejaVu Sans"/>
              </a:rPr>
              <a:t>range of intensity)  and they are neighbors of one</a:t>
            </a:r>
            <a:r>
              <a:rPr lang="en-US" sz="2000" b="0" strike="noStrike" spc="41" dirty="0">
                <a:solidFill>
                  <a:srgbClr val="000000"/>
                </a:solidFill>
                <a:ea typeface="DejaVu Sans"/>
              </a:rPr>
              <a:t> </a:t>
            </a:r>
            <a:r>
              <a:rPr lang="en-US" sz="2000" b="0" strike="noStrike" spc="-21" dirty="0">
                <a:solidFill>
                  <a:srgbClr val="000000"/>
                </a:solidFill>
                <a:ea typeface="DejaVu Sans"/>
              </a:rPr>
              <a:t>another.</a:t>
            </a:r>
            <a:endParaRPr lang="en-US" sz="2000" b="0" strike="noStrike" spc="-1" dirty="0"/>
          </a:p>
          <a:p>
            <a:pPr marL="50760">
              <a:lnSpc>
                <a:spcPct val="100000"/>
              </a:lnSpc>
              <a:spcBef>
                <a:spcPts val="31"/>
              </a:spcBef>
            </a:pPr>
            <a:endParaRPr lang="en-US" sz="2000" b="0" strike="noStrike" spc="-1" dirty="0"/>
          </a:p>
          <a:p>
            <a:pPr marL="50760" algn="just">
              <a:lnSpc>
                <a:spcPct val="100000"/>
              </a:lnSpc>
              <a:spcBef>
                <a:spcPts val="6"/>
              </a:spcBef>
            </a:pPr>
            <a:r>
              <a:rPr lang="en-US" sz="2000" b="0" strike="noStrike" spc="-1" dirty="0">
                <a:solidFill>
                  <a:srgbClr val="000000"/>
                </a:solidFill>
                <a:ea typeface="DejaVu Sans"/>
              </a:rPr>
              <a:t>For </a:t>
            </a:r>
            <a:r>
              <a:rPr lang="en-US" sz="2000" b="0" i="1" strike="noStrike" spc="-7" dirty="0">
                <a:solidFill>
                  <a:srgbClr val="000000"/>
                </a:solidFill>
                <a:ea typeface="DejaVu Sans"/>
              </a:rPr>
              <a:t>p </a:t>
            </a:r>
            <a:r>
              <a:rPr lang="en-US" sz="2000" b="0" strike="noStrike" spc="-7" dirty="0">
                <a:solidFill>
                  <a:srgbClr val="000000"/>
                </a:solidFill>
                <a:ea typeface="DejaVu Sans"/>
              </a:rPr>
              <a:t>and </a:t>
            </a:r>
            <a:r>
              <a:rPr lang="en-US" sz="2000" b="0" i="1" strike="noStrike" spc="-7" dirty="0">
                <a:solidFill>
                  <a:srgbClr val="000000"/>
                </a:solidFill>
                <a:ea typeface="DejaVu Sans"/>
              </a:rPr>
              <a:t>q </a:t>
            </a:r>
            <a:r>
              <a:rPr lang="en-US" sz="2000" b="0" strike="noStrike" spc="-1" dirty="0">
                <a:solidFill>
                  <a:srgbClr val="000000"/>
                </a:solidFill>
                <a:ea typeface="DejaVu Sans"/>
              </a:rPr>
              <a:t>from the </a:t>
            </a:r>
            <a:r>
              <a:rPr lang="en-US" sz="2000" b="0" strike="noStrike" spc="-7" dirty="0">
                <a:solidFill>
                  <a:srgbClr val="000000"/>
                </a:solidFill>
                <a:ea typeface="DejaVu Sans"/>
              </a:rPr>
              <a:t>same</a:t>
            </a:r>
            <a:r>
              <a:rPr lang="en-US" sz="2000" b="0" strike="noStrike" spc="-26" dirty="0">
                <a:solidFill>
                  <a:srgbClr val="000000"/>
                </a:solidFill>
                <a:ea typeface="DejaVu Sans"/>
              </a:rPr>
              <a:t> </a:t>
            </a:r>
            <a:r>
              <a:rPr lang="en-US" sz="2000" b="0" strike="noStrike" spc="-7" dirty="0">
                <a:solidFill>
                  <a:srgbClr val="000000"/>
                </a:solidFill>
                <a:ea typeface="DejaVu Sans"/>
              </a:rPr>
              <a:t>class</a:t>
            </a:r>
            <a:endParaRPr lang="en-US" sz="2000" b="0" strike="noStrike" spc="-1" dirty="0"/>
          </a:p>
          <a:p>
            <a:pPr marL="245880" indent="-194760">
              <a:lnSpc>
                <a:spcPct val="100000"/>
              </a:lnSpc>
              <a:buClr>
                <a:srgbClr val="FF0000"/>
              </a:buClr>
              <a:buFont typeface="Wingdings" charset="2"/>
              <a:buChar char=""/>
            </a:pPr>
            <a:r>
              <a:rPr lang="en-US" sz="2000" b="0" strike="noStrike" spc="-7" dirty="0">
                <a:solidFill>
                  <a:srgbClr val="002060"/>
                </a:solidFill>
                <a:ea typeface="DejaVu Sans"/>
              </a:rPr>
              <a:t>4-connectivity: </a:t>
            </a:r>
            <a:r>
              <a:rPr lang="en-US" sz="2000" b="0" i="1" strike="noStrike" spc="-7" dirty="0">
                <a:solidFill>
                  <a:srgbClr val="002060"/>
                </a:solidFill>
                <a:ea typeface="DejaVu Sans"/>
              </a:rPr>
              <a:t>p </a:t>
            </a:r>
            <a:r>
              <a:rPr lang="en-US" sz="2000" b="0" strike="noStrike" spc="-7" dirty="0">
                <a:solidFill>
                  <a:srgbClr val="002060"/>
                </a:solidFill>
                <a:ea typeface="DejaVu Sans"/>
              </a:rPr>
              <a:t>and </a:t>
            </a:r>
            <a:r>
              <a:rPr lang="en-US" sz="2000" b="0" i="1" strike="noStrike" spc="-7" dirty="0">
                <a:solidFill>
                  <a:srgbClr val="002060"/>
                </a:solidFill>
                <a:ea typeface="DejaVu Sans"/>
              </a:rPr>
              <a:t>q </a:t>
            </a:r>
            <a:r>
              <a:rPr lang="en-US" sz="2000" b="0" strike="noStrike" spc="-7" dirty="0">
                <a:solidFill>
                  <a:srgbClr val="002060"/>
                </a:solidFill>
                <a:ea typeface="DejaVu Sans"/>
              </a:rPr>
              <a:t>are 4-connected </a:t>
            </a:r>
            <a:r>
              <a:rPr lang="en-US" sz="2000" b="0" strike="noStrike" spc="-1" dirty="0">
                <a:solidFill>
                  <a:srgbClr val="002060"/>
                </a:solidFill>
                <a:ea typeface="DejaVu Sans"/>
              </a:rPr>
              <a:t>if </a:t>
            </a:r>
            <a:r>
              <a:rPr lang="en-US" sz="2000" b="0" i="1" strike="noStrike" spc="-7" dirty="0">
                <a:solidFill>
                  <a:srgbClr val="002060"/>
                </a:solidFill>
                <a:ea typeface="DejaVu Sans"/>
              </a:rPr>
              <a:t>q </a:t>
            </a:r>
            <a:r>
              <a:rPr lang="en-US" sz="2000" b="0" strike="noStrike" spc="-1" dirty="0">
                <a:solidFill>
                  <a:srgbClr val="002060"/>
                </a:solidFill>
                <a:ea typeface="DejaVu Sans"/>
              </a:rPr>
              <a:t></a:t>
            </a:r>
            <a:r>
              <a:rPr lang="en-US" sz="2000" b="0" strike="noStrike" spc="69" dirty="0">
                <a:solidFill>
                  <a:srgbClr val="002060"/>
                </a:solidFill>
                <a:ea typeface="DejaVu Sans"/>
              </a:rPr>
              <a:t> </a:t>
            </a:r>
            <a:r>
              <a:rPr lang="en-US" sz="2000" b="0" i="1" strike="noStrike" spc="-7" dirty="0">
                <a:solidFill>
                  <a:srgbClr val="002060"/>
                </a:solidFill>
                <a:ea typeface="DejaVu Sans"/>
              </a:rPr>
              <a:t>N</a:t>
            </a:r>
            <a:r>
              <a:rPr lang="en-US" sz="2000" b="0" strike="noStrike" spc="-7" baseline="-20000" dirty="0">
                <a:solidFill>
                  <a:srgbClr val="002060"/>
                </a:solidFill>
                <a:ea typeface="DejaVu Sans"/>
              </a:rPr>
              <a:t>4</a:t>
            </a:r>
            <a:r>
              <a:rPr lang="en-US" sz="2000" b="0" strike="noStrike" spc="-7" dirty="0">
                <a:solidFill>
                  <a:srgbClr val="002060"/>
                </a:solidFill>
                <a:ea typeface="DejaVu Sans"/>
              </a:rPr>
              <a:t>(</a:t>
            </a:r>
            <a:r>
              <a:rPr lang="en-US" sz="2000" b="0" i="1" strike="noStrike" spc="-7" dirty="0">
                <a:solidFill>
                  <a:srgbClr val="002060"/>
                </a:solidFill>
                <a:ea typeface="DejaVu Sans"/>
              </a:rPr>
              <a:t>p</a:t>
            </a:r>
            <a:r>
              <a:rPr lang="en-US" sz="2000" b="0" strike="noStrike" spc="-7" dirty="0">
                <a:solidFill>
                  <a:srgbClr val="002060"/>
                </a:solidFill>
                <a:ea typeface="DejaVu Sans"/>
              </a:rPr>
              <a:t>)</a:t>
            </a:r>
            <a:endParaRPr lang="en-US" sz="2000" b="0" strike="noStrike" spc="-1" dirty="0">
              <a:solidFill>
                <a:srgbClr val="002060"/>
              </a:solidFill>
            </a:endParaRPr>
          </a:p>
          <a:p>
            <a:pPr marL="245880" indent="-194760">
              <a:lnSpc>
                <a:spcPct val="100000"/>
              </a:lnSpc>
              <a:spcBef>
                <a:spcPts val="1199"/>
              </a:spcBef>
              <a:buClr>
                <a:srgbClr val="FF0000"/>
              </a:buClr>
              <a:buFont typeface="Wingdings" charset="2"/>
              <a:buChar char=""/>
            </a:pPr>
            <a:r>
              <a:rPr lang="en-US" sz="2000" b="0" strike="noStrike" spc="-7" dirty="0">
                <a:solidFill>
                  <a:srgbClr val="002060"/>
                </a:solidFill>
                <a:ea typeface="DejaVu Sans"/>
              </a:rPr>
              <a:t>8-connectivity: </a:t>
            </a:r>
            <a:r>
              <a:rPr lang="en-US" sz="2000" b="0" i="1" strike="noStrike" spc="-7" dirty="0">
                <a:solidFill>
                  <a:srgbClr val="002060"/>
                </a:solidFill>
                <a:ea typeface="DejaVu Sans"/>
              </a:rPr>
              <a:t>p </a:t>
            </a:r>
            <a:r>
              <a:rPr lang="en-US" sz="2000" b="0" strike="noStrike" spc="-7" dirty="0">
                <a:solidFill>
                  <a:srgbClr val="002060"/>
                </a:solidFill>
                <a:ea typeface="DejaVu Sans"/>
              </a:rPr>
              <a:t>and </a:t>
            </a:r>
            <a:r>
              <a:rPr lang="en-US" sz="2000" b="0" i="1" strike="noStrike" spc="-7" dirty="0">
                <a:solidFill>
                  <a:srgbClr val="002060"/>
                </a:solidFill>
                <a:ea typeface="DejaVu Sans"/>
              </a:rPr>
              <a:t>q </a:t>
            </a:r>
            <a:r>
              <a:rPr lang="en-US" sz="2000" b="0" strike="noStrike" spc="-7" dirty="0">
                <a:solidFill>
                  <a:srgbClr val="002060"/>
                </a:solidFill>
                <a:ea typeface="DejaVu Sans"/>
              </a:rPr>
              <a:t>are 8-connected </a:t>
            </a:r>
            <a:r>
              <a:rPr lang="en-US" sz="2000" b="0" strike="noStrike" spc="-1" dirty="0">
                <a:solidFill>
                  <a:srgbClr val="002060"/>
                </a:solidFill>
                <a:ea typeface="DejaVu Sans"/>
              </a:rPr>
              <a:t>if </a:t>
            </a:r>
            <a:r>
              <a:rPr lang="en-US" sz="2000" b="0" i="1" strike="noStrike" spc="-7" dirty="0">
                <a:solidFill>
                  <a:srgbClr val="002060"/>
                </a:solidFill>
                <a:ea typeface="DejaVu Sans"/>
              </a:rPr>
              <a:t>q </a:t>
            </a:r>
            <a:r>
              <a:rPr lang="en-US" sz="2000" b="0" strike="noStrike" spc="-1" dirty="0">
                <a:solidFill>
                  <a:srgbClr val="002060"/>
                </a:solidFill>
                <a:ea typeface="DejaVu Sans"/>
              </a:rPr>
              <a:t></a:t>
            </a:r>
            <a:r>
              <a:rPr lang="en-US" sz="2000" b="0" strike="noStrike" spc="69" dirty="0">
                <a:solidFill>
                  <a:srgbClr val="002060"/>
                </a:solidFill>
                <a:ea typeface="DejaVu Sans"/>
              </a:rPr>
              <a:t> </a:t>
            </a:r>
            <a:r>
              <a:rPr lang="en-US" sz="2000" b="0" i="1" strike="noStrike" spc="-7" dirty="0">
                <a:solidFill>
                  <a:srgbClr val="002060"/>
                </a:solidFill>
                <a:ea typeface="DejaVu Sans"/>
              </a:rPr>
              <a:t>N</a:t>
            </a:r>
            <a:r>
              <a:rPr lang="en-US" sz="2000" b="0" strike="noStrike" spc="-7" baseline="-20000" dirty="0">
                <a:solidFill>
                  <a:srgbClr val="002060"/>
                </a:solidFill>
                <a:ea typeface="DejaVu Sans"/>
              </a:rPr>
              <a:t>8</a:t>
            </a:r>
            <a:r>
              <a:rPr lang="en-US" sz="2000" b="0" strike="noStrike" spc="-7" dirty="0">
                <a:solidFill>
                  <a:srgbClr val="002060"/>
                </a:solidFill>
                <a:ea typeface="DejaVu Sans"/>
              </a:rPr>
              <a:t>(</a:t>
            </a:r>
            <a:r>
              <a:rPr lang="en-US" sz="2000" b="0" i="1" strike="noStrike" spc="-7" dirty="0">
                <a:solidFill>
                  <a:srgbClr val="002060"/>
                </a:solidFill>
                <a:ea typeface="DejaVu Sans"/>
              </a:rPr>
              <a:t>p</a:t>
            </a:r>
            <a:r>
              <a:rPr lang="en-US" sz="2000" b="0" strike="noStrike" spc="-7" dirty="0">
                <a:solidFill>
                  <a:srgbClr val="002060"/>
                </a:solidFill>
                <a:ea typeface="DejaVu Sans"/>
              </a:rPr>
              <a:t>)</a:t>
            </a:r>
            <a:endParaRPr lang="en-US" sz="2000" b="0" strike="noStrike" spc="-1" dirty="0">
              <a:solidFill>
                <a:srgbClr val="002060"/>
              </a:solidFill>
            </a:endParaRPr>
          </a:p>
          <a:p>
            <a:pPr marL="245880" indent="-194760">
              <a:lnSpc>
                <a:spcPct val="100000"/>
              </a:lnSpc>
              <a:spcBef>
                <a:spcPts val="1199"/>
              </a:spcBef>
              <a:buClr>
                <a:srgbClr val="FF0000"/>
              </a:buClr>
              <a:buFont typeface="Wingdings" charset="2"/>
              <a:buChar char=""/>
            </a:pPr>
            <a:r>
              <a:rPr lang="en-US" sz="2000" b="0" strike="noStrike" spc="-7" dirty="0">
                <a:solidFill>
                  <a:srgbClr val="002060"/>
                </a:solidFill>
                <a:ea typeface="DejaVu Sans"/>
              </a:rPr>
              <a:t>mixed-connectivity</a:t>
            </a:r>
            <a:r>
              <a:rPr lang="en-US" sz="2000" b="0" strike="noStrike" spc="29" dirty="0">
                <a:solidFill>
                  <a:srgbClr val="002060"/>
                </a:solidFill>
                <a:ea typeface="DejaVu Sans"/>
              </a:rPr>
              <a:t> </a:t>
            </a:r>
            <a:r>
              <a:rPr lang="en-US" sz="2000" b="0" strike="noStrike" spc="-7" dirty="0">
                <a:solidFill>
                  <a:srgbClr val="002060"/>
                </a:solidFill>
                <a:ea typeface="DejaVu Sans"/>
              </a:rPr>
              <a:t>(m-connectivity):</a:t>
            </a:r>
            <a:endParaRPr lang="en-US" sz="2000" b="0" strike="noStrike" spc="-1" dirty="0">
              <a:solidFill>
                <a:srgbClr val="002060"/>
              </a:solidFill>
            </a:endParaRPr>
          </a:p>
          <a:p>
            <a:pPr marL="1829520">
              <a:lnSpc>
                <a:spcPct val="100000"/>
              </a:lnSpc>
            </a:pPr>
            <a:r>
              <a:rPr lang="en-US" sz="2000" b="0" i="1" strike="noStrike" spc="-7" dirty="0">
                <a:solidFill>
                  <a:srgbClr val="002060"/>
                </a:solidFill>
                <a:ea typeface="DejaVu Sans"/>
              </a:rPr>
              <a:t>p </a:t>
            </a:r>
            <a:r>
              <a:rPr lang="en-US" sz="2000" b="0" strike="noStrike" spc="-7" dirty="0">
                <a:solidFill>
                  <a:srgbClr val="002060"/>
                </a:solidFill>
                <a:ea typeface="DejaVu Sans"/>
              </a:rPr>
              <a:t>and </a:t>
            </a:r>
            <a:r>
              <a:rPr lang="en-US" sz="2000" b="0" i="1" strike="noStrike" spc="-7" dirty="0">
                <a:solidFill>
                  <a:srgbClr val="002060"/>
                </a:solidFill>
                <a:ea typeface="DejaVu Sans"/>
              </a:rPr>
              <a:t>q </a:t>
            </a:r>
            <a:r>
              <a:rPr lang="en-US" sz="2000" b="0" strike="noStrike" spc="-7" dirty="0">
                <a:solidFill>
                  <a:srgbClr val="002060"/>
                </a:solidFill>
                <a:ea typeface="DejaVu Sans"/>
              </a:rPr>
              <a:t>are m-connected </a:t>
            </a:r>
            <a:r>
              <a:rPr lang="en-US" sz="2000" b="0" strike="noStrike" spc="-1" dirty="0">
                <a:solidFill>
                  <a:srgbClr val="002060"/>
                </a:solidFill>
                <a:ea typeface="DejaVu Sans"/>
              </a:rPr>
              <a:t>if </a:t>
            </a:r>
            <a:r>
              <a:rPr lang="en-US" sz="2000" b="0" i="1" strike="noStrike" spc="-7" dirty="0">
                <a:solidFill>
                  <a:srgbClr val="002060"/>
                </a:solidFill>
                <a:ea typeface="DejaVu Sans"/>
              </a:rPr>
              <a:t>q </a:t>
            </a:r>
            <a:r>
              <a:rPr lang="en-US" sz="2000" b="0" strike="noStrike" spc="-1" dirty="0">
                <a:solidFill>
                  <a:srgbClr val="002060"/>
                </a:solidFill>
                <a:ea typeface="DejaVu Sans"/>
              </a:rPr>
              <a:t> </a:t>
            </a:r>
            <a:r>
              <a:rPr lang="en-US" sz="2000" b="0" i="1" strike="noStrike" spc="-7" dirty="0">
                <a:solidFill>
                  <a:srgbClr val="002060"/>
                </a:solidFill>
                <a:ea typeface="DejaVu Sans"/>
              </a:rPr>
              <a:t>N</a:t>
            </a:r>
            <a:r>
              <a:rPr lang="en-US" sz="2000" b="0" strike="noStrike" spc="-7" baseline="-20000" dirty="0">
                <a:solidFill>
                  <a:srgbClr val="002060"/>
                </a:solidFill>
                <a:ea typeface="DejaVu Sans"/>
              </a:rPr>
              <a:t>4</a:t>
            </a:r>
            <a:r>
              <a:rPr lang="en-US" sz="2000" b="0" strike="noStrike" spc="-7" dirty="0">
                <a:solidFill>
                  <a:srgbClr val="002060"/>
                </a:solidFill>
                <a:ea typeface="DejaVu Sans"/>
              </a:rPr>
              <a:t>(</a:t>
            </a:r>
            <a:r>
              <a:rPr lang="en-US" sz="2000" b="0" i="1" strike="noStrike" spc="-7" dirty="0">
                <a:solidFill>
                  <a:srgbClr val="002060"/>
                </a:solidFill>
                <a:ea typeface="DejaVu Sans"/>
              </a:rPr>
              <a:t>p</a:t>
            </a:r>
            <a:r>
              <a:rPr lang="en-US" sz="2000" b="0" strike="noStrike" spc="-7" dirty="0">
                <a:solidFill>
                  <a:srgbClr val="002060"/>
                </a:solidFill>
                <a:ea typeface="DejaVu Sans"/>
              </a:rPr>
              <a:t>)</a:t>
            </a:r>
            <a:r>
              <a:rPr lang="en-US" sz="2000" b="0" strike="noStrike" spc="7" dirty="0">
                <a:solidFill>
                  <a:srgbClr val="002060"/>
                </a:solidFill>
                <a:ea typeface="DejaVu Sans"/>
              </a:rPr>
              <a:t> </a:t>
            </a:r>
            <a:r>
              <a:rPr lang="en-US" sz="2000" b="0" strike="noStrike" spc="-7" dirty="0">
                <a:solidFill>
                  <a:srgbClr val="002060"/>
                </a:solidFill>
                <a:ea typeface="DejaVu Sans"/>
              </a:rPr>
              <a:t>or</a:t>
            </a:r>
            <a:endParaRPr lang="en-US" sz="2000" b="0" strike="noStrike" spc="-1" dirty="0">
              <a:solidFill>
                <a:srgbClr val="002060"/>
              </a:solidFill>
            </a:endParaRPr>
          </a:p>
          <a:p>
            <a:pPr marL="1829520">
              <a:lnSpc>
                <a:spcPct val="100000"/>
              </a:lnSpc>
            </a:pPr>
            <a:r>
              <a:rPr lang="en-US" sz="2000" b="0" i="1" strike="noStrike" spc="-7" dirty="0">
                <a:solidFill>
                  <a:srgbClr val="002060"/>
                </a:solidFill>
                <a:ea typeface="DejaVu Sans"/>
              </a:rPr>
              <a:t>q </a:t>
            </a:r>
            <a:r>
              <a:rPr lang="en-US" sz="2000" b="0" strike="noStrike" spc="-1" dirty="0">
                <a:solidFill>
                  <a:srgbClr val="002060"/>
                </a:solidFill>
                <a:ea typeface="DejaVu Sans"/>
              </a:rPr>
              <a:t> </a:t>
            </a:r>
            <a:r>
              <a:rPr lang="en-US" sz="2000" b="0" i="1" strike="noStrike" spc="-7" dirty="0">
                <a:solidFill>
                  <a:srgbClr val="002060"/>
                </a:solidFill>
                <a:ea typeface="DejaVu Sans"/>
              </a:rPr>
              <a:t>N</a:t>
            </a:r>
            <a:r>
              <a:rPr lang="en-US" sz="2000" b="0" strike="noStrike" spc="-7" baseline="-20000" dirty="0">
                <a:solidFill>
                  <a:srgbClr val="002060"/>
                </a:solidFill>
                <a:ea typeface="DejaVu Sans"/>
              </a:rPr>
              <a:t>D</a:t>
            </a:r>
            <a:r>
              <a:rPr lang="en-US" sz="2000" b="0" strike="noStrike" spc="-7" dirty="0">
                <a:solidFill>
                  <a:srgbClr val="002060"/>
                </a:solidFill>
                <a:ea typeface="DejaVu Sans"/>
              </a:rPr>
              <a:t>(</a:t>
            </a:r>
            <a:r>
              <a:rPr lang="en-US" sz="2000" b="0" i="1" strike="noStrike" spc="-7" dirty="0">
                <a:solidFill>
                  <a:srgbClr val="002060"/>
                </a:solidFill>
                <a:ea typeface="DejaVu Sans"/>
              </a:rPr>
              <a:t>p</a:t>
            </a:r>
            <a:r>
              <a:rPr lang="en-US" sz="2000" b="0" strike="noStrike" spc="-7" dirty="0">
                <a:solidFill>
                  <a:srgbClr val="002060"/>
                </a:solidFill>
                <a:ea typeface="DejaVu Sans"/>
              </a:rPr>
              <a:t>) and </a:t>
            </a:r>
            <a:r>
              <a:rPr lang="en-US" sz="2000" b="0" i="1" strike="noStrike" spc="-7" dirty="0">
                <a:solidFill>
                  <a:srgbClr val="002060"/>
                </a:solidFill>
                <a:ea typeface="DejaVu Sans"/>
              </a:rPr>
              <a:t>N</a:t>
            </a:r>
            <a:r>
              <a:rPr lang="en-US" sz="2000" b="0" strike="noStrike" spc="-7" baseline="-20000" dirty="0">
                <a:solidFill>
                  <a:srgbClr val="002060"/>
                </a:solidFill>
                <a:ea typeface="DejaVu Sans"/>
              </a:rPr>
              <a:t>4</a:t>
            </a:r>
            <a:r>
              <a:rPr lang="en-US" sz="2000" b="0" strike="noStrike" spc="-7" dirty="0">
                <a:solidFill>
                  <a:srgbClr val="002060"/>
                </a:solidFill>
                <a:ea typeface="DejaVu Sans"/>
              </a:rPr>
              <a:t>(</a:t>
            </a:r>
            <a:r>
              <a:rPr lang="en-US" sz="2000" b="0" i="1" strike="noStrike" spc="-7" dirty="0">
                <a:solidFill>
                  <a:srgbClr val="002060"/>
                </a:solidFill>
                <a:ea typeface="DejaVu Sans"/>
              </a:rPr>
              <a:t>p</a:t>
            </a:r>
            <a:r>
              <a:rPr lang="en-US" sz="2000" b="0" strike="noStrike" spc="-7" dirty="0">
                <a:solidFill>
                  <a:srgbClr val="002060"/>
                </a:solidFill>
                <a:ea typeface="DejaVu Sans"/>
              </a:rPr>
              <a:t>) </a:t>
            </a:r>
            <a:r>
              <a:rPr lang="en-US" sz="2000" b="0" strike="noStrike" spc="-1" dirty="0">
                <a:solidFill>
                  <a:srgbClr val="002060"/>
                </a:solidFill>
                <a:ea typeface="DejaVu Sans"/>
              </a:rPr>
              <a:t> </a:t>
            </a:r>
            <a:r>
              <a:rPr lang="en-US" sz="2000" b="0" i="1" strike="noStrike" spc="-7" dirty="0">
                <a:solidFill>
                  <a:srgbClr val="002060"/>
                </a:solidFill>
                <a:ea typeface="DejaVu Sans"/>
              </a:rPr>
              <a:t>N</a:t>
            </a:r>
            <a:r>
              <a:rPr lang="en-US" sz="2000" b="0" strike="noStrike" spc="-7" baseline="-20000" dirty="0">
                <a:solidFill>
                  <a:srgbClr val="002060"/>
                </a:solidFill>
                <a:ea typeface="DejaVu Sans"/>
              </a:rPr>
              <a:t>4</a:t>
            </a:r>
            <a:r>
              <a:rPr lang="en-US" sz="2000" b="0" strike="noStrike" spc="-7" dirty="0">
                <a:solidFill>
                  <a:srgbClr val="002060"/>
                </a:solidFill>
                <a:ea typeface="DejaVu Sans"/>
              </a:rPr>
              <a:t>(</a:t>
            </a:r>
            <a:r>
              <a:rPr lang="en-US" sz="2000" b="0" i="1" strike="noStrike" spc="-7" dirty="0">
                <a:solidFill>
                  <a:srgbClr val="002060"/>
                </a:solidFill>
                <a:ea typeface="DejaVu Sans"/>
              </a:rPr>
              <a:t>q</a:t>
            </a:r>
            <a:r>
              <a:rPr lang="en-US" sz="2000" b="0" strike="noStrike" spc="-7" dirty="0">
                <a:solidFill>
                  <a:srgbClr val="002060"/>
                </a:solidFill>
                <a:ea typeface="DejaVu Sans"/>
              </a:rPr>
              <a:t>) </a:t>
            </a:r>
            <a:r>
              <a:rPr lang="en-US" sz="2000" b="0" strike="noStrike" spc="-1" dirty="0">
                <a:solidFill>
                  <a:srgbClr val="002060"/>
                </a:solidFill>
                <a:ea typeface="DejaVu Sans"/>
              </a:rPr>
              <a:t>=</a:t>
            </a:r>
            <a:r>
              <a:rPr lang="en-US" sz="2000" b="0" strike="noStrike" spc="1" dirty="0">
                <a:solidFill>
                  <a:srgbClr val="002060"/>
                </a:solidFill>
                <a:ea typeface="DejaVu Sans"/>
              </a:rPr>
              <a:t> </a:t>
            </a:r>
            <a:r>
              <a:rPr lang="en-US" sz="2000" b="0" strike="noStrike" spc="-1" dirty="0">
                <a:solidFill>
                  <a:srgbClr val="002060"/>
                </a:solidFill>
                <a:ea typeface="DejaVu Sans"/>
              </a:rPr>
              <a:t></a:t>
            </a:r>
            <a:endParaRPr lang="en-US" sz="2000" b="0" strike="noStrike" spc="-1" dirty="0">
              <a:solidFill>
                <a:srgbClr val="002060"/>
              </a:solidFill>
            </a:endParaRPr>
          </a:p>
        </p:txBody>
      </p:sp>
    </p:spTree>
    <p:extLst>
      <p:ext uri="{BB962C8B-B14F-4D97-AF65-F5344CB8AC3E}">
        <p14:creationId xmlns:p14="http://schemas.microsoft.com/office/powerpoint/2010/main" val="320487682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 name="CustomShape 2"/>
          <p:cNvSpPr/>
          <p:nvPr/>
        </p:nvSpPr>
        <p:spPr>
          <a:xfrm>
            <a:off x="105120" y="27000"/>
            <a:ext cx="11751520" cy="8817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gn="ctr">
              <a:lnSpc>
                <a:spcPct val="100000"/>
              </a:lnSpc>
              <a:spcBef>
                <a:spcPts val="99"/>
              </a:spcBef>
            </a:pPr>
            <a:r>
              <a:rPr lang="en-US" sz="4000" strike="noStrike" spc="-7" dirty="0">
                <a:latin typeface="Trebuchet MS" pitchFamily="34" charset="0"/>
              </a:rPr>
              <a:t>Adjac</a:t>
            </a:r>
            <a:r>
              <a:rPr lang="en-US" sz="4000" strike="noStrike" spc="-21" dirty="0">
                <a:latin typeface="Trebuchet MS" pitchFamily="34" charset="0"/>
              </a:rPr>
              <a:t>e</a:t>
            </a:r>
            <a:r>
              <a:rPr lang="en-US" sz="4000" strike="noStrike" spc="-7" dirty="0">
                <a:latin typeface="Trebuchet MS" pitchFamily="34" charset="0"/>
              </a:rPr>
              <a:t>ncy</a:t>
            </a:r>
            <a:endParaRPr lang="en-US" sz="4000" strike="noStrike" spc="-1" dirty="0">
              <a:latin typeface="Trebuchet MS" pitchFamily="34" charset="0"/>
            </a:endParaRPr>
          </a:p>
        </p:txBody>
      </p:sp>
      <p:sp>
        <p:nvSpPr>
          <p:cNvPr id="1513" name="CustomShape 3"/>
          <p:cNvSpPr/>
          <p:nvPr/>
        </p:nvSpPr>
        <p:spPr>
          <a:xfrm>
            <a:off x="1472640" y="1208160"/>
            <a:ext cx="7887723" cy="996704"/>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38160" indent="304920" algn="just">
              <a:lnSpc>
                <a:spcPct val="100000"/>
              </a:lnSpc>
              <a:spcBef>
                <a:spcPts val="99"/>
              </a:spcBef>
            </a:pPr>
            <a:r>
              <a:rPr lang="en-US" sz="2000" b="0" strike="noStrike" spc="-1" dirty="0">
                <a:solidFill>
                  <a:srgbClr val="C00000"/>
                </a:solidFill>
                <a:ea typeface="DejaVu Sans"/>
              </a:rPr>
              <a:t>A </a:t>
            </a:r>
            <a:r>
              <a:rPr lang="en-US" sz="2000" b="0" strike="noStrike" spc="-12" dirty="0">
                <a:solidFill>
                  <a:srgbClr val="C00000"/>
                </a:solidFill>
                <a:ea typeface="DejaVu Sans"/>
              </a:rPr>
              <a:t>pixel </a:t>
            </a:r>
            <a:r>
              <a:rPr lang="en-US" sz="2000" b="0" i="1" strike="noStrike" spc="-7" dirty="0">
                <a:solidFill>
                  <a:srgbClr val="C00000"/>
                </a:solidFill>
                <a:ea typeface="DejaVu Sans"/>
              </a:rPr>
              <a:t>p </a:t>
            </a:r>
            <a:r>
              <a:rPr lang="en-US" sz="2000" b="0" strike="noStrike" spc="-7" dirty="0">
                <a:solidFill>
                  <a:srgbClr val="002060"/>
                </a:solidFill>
                <a:ea typeface="DejaVu Sans"/>
              </a:rPr>
              <a:t>is </a:t>
            </a:r>
            <a:r>
              <a:rPr lang="en-US" sz="2000" b="0" i="1" strike="noStrike" spc="-7" dirty="0">
                <a:solidFill>
                  <a:srgbClr val="002060"/>
                </a:solidFill>
                <a:ea typeface="DejaVu Sans"/>
              </a:rPr>
              <a:t>adjacent </a:t>
            </a:r>
            <a:r>
              <a:rPr lang="en-US" sz="2000" b="0" strike="noStrike" spc="-1" dirty="0">
                <a:solidFill>
                  <a:srgbClr val="002060"/>
                </a:solidFill>
                <a:ea typeface="DejaVu Sans"/>
              </a:rPr>
              <a:t>to </a:t>
            </a:r>
            <a:r>
              <a:rPr lang="en-US" sz="2000" b="0" strike="noStrike" spc="-12" dirty="0">
                <a:solidFill>
                  <a:srgbClr val="002060"/>
                </a:solidFill>
                <a:ea typeface="DejaVu Sans"/>
              </a:rPr>
              <a:t>pixel </a:t>
            </a:r>
            <a:r>
              <a:rPr lang="en-US" sz="2000" b="0" i="1" strike="noStrike" spc="-7" dirty="0">
                <a:solidFill>
                  <a:srgbClr val="002060"/>
                </a:solidFill>
                <a:ea typeface="DejaVu Sans"/>
              </a:rPr>
              <a:t>q </a:t>
            </a:r>
            <a:r>
              <a:rPr lang="en-US" sz="2000" b="0" strike="noStrike" spc="-7" dirty="0">
                <a:solidFill>
                  <a:srgbClr val="002060"/>
                </a:solidFill>
                <a:ea typeface="DejaVu Sans"/>
              </a:rPr>
              <a:t>is they are connected.  </a:t>
            </a:r>
            <a:r>
              <a:rPr lang="en-US" sz="2000" b="0" strike="noStrike" spc="-46" dirty="0">
                <a:solidFill>
                  <a:srgbClr val="002060"/>
                </a:solidFill>
                <a:ea typeface="DejaVu Sans"/>
              </a:rPr>
              <a:t>Two </a:t>
            </a:r>
            <a:r>
              <a:rPr lang="en-US" sz="2000" b="0" strike="noStrike" spc="-7" dirty="0">
                <a:solidFill>
                  <a:srgbClr val="002060"/>
                </a:solidFill>
                <a:ea typeface="DejaVu Sans"/>
              </a:rPr>
              <a:t>image subsets </a:t>
            </a:r>
            <a:r>
              <a:rPr lang="en-US" sz="2000" b="0" i="1" strike="noStrike" spc="-7" dirty="0">
                <a:solidFill>
                  <a:srgbClr val="002060"/>
                </a:solidFill>
                <a:ea typeface="DejaVu Sans"/>
              </a:rPr>
              <a:t>S</a:t>
            </a:r>
            <a:r>
              <a:rPr lang="en-US" sz="2000" b="0" i="1" strike="noStrike" spc="-7" baseline="-20000" dirty="0">
                <a:solidFill>
                  <a:srgbClr val="002060"/>
                </a:solidFill>
                <a:ea typeface="DejaVu Sans"/>
              </a:rPr>
              <a:t>1 </a:t>
            </a:r>
            <a:r>
              <a:rPr lang="en-US" sz="2000" b="0" strike="noStrike" spc="-7" dirty="0">
                <a:solidFill>
                  <a:srgbClr val="002060"/>
                </a:solidFill>
                <a:ea typeface="DejaVu Sans"/>
              </a:rPr>
              <a:t>and </a:t>
            </a:r>
            <a:r>
              <a:rPr lang="en-US" sz="2000" b="0" i="1" strike="noStrike" spc="-7" dirty="0">
                <a:solidFill>
                  <a:srgbClr val="002060"/>
                </a:solidFill>
                <a:ea typeface="DejaVu Sans"/>
              </a:rPr>
              <a:t>S</a:t>
            </a:r>
            <a:r>
              <a:rPr lang="en-US" sz="2000" b="0" i="1" strike="noStrike" spc="-7" baseline="-20000" dirty="0">
                <a:solidFill>
                  <a:srgbClr val="002060"/>
                </a:solidFill>
                <a:ea typeface="DejaVu Sans"/>
              </a:rPr>
              <a:t>2 </a:t>
            </a:r>
            <a:r>
              <a:rPr lang="en-US" sz="2000" b="0" strike="noStrike" spc="-7" dirty="0">
                <a:solidFill>
                  <a:srgbClr val="002060"/>
                </a:solidFill>
                <a:ea typeface="DejaVu Sans"/>
              </a:rPr>
              <a:t>are adjacent </a:t>
            </a:r>
            <a:r>
              <a:rPr lang="en-US" sz="2000" b="0" strike="noStrike" spc="-1" dirty="0">
                <a:solidFill>
                  <a:srgbClr val="002060"/>
                </a:solidFill>
                <a:ea typeface="DejaVu Sans"/>
              </a:rPr>
              <a:t>if </a:t>
            </a:r>
            <a:r>
              <a:rPr lang="en-US" sz="2000" b="0" strike="noStrike" spc="-7" dirty="0">
                <a:solidFill>
                  <a:srgbClr val="002060"/>
                </a:solidFill>
                <a:ea typeface="DejaVu Sans"/>
              </a:rPr>
              <a:t>some pixel  in </a:t>
            </a:r>
            <a:r>
              <a:rPr lang="en-US" sz="2000" b="0" i="1" strike="noStrike" spc="-7" dirty="0">
                <a:solidFill>
                  <a:srgbClr val="002060"/>
                </a:solidFill>
                <a:ea typeface="DejaVu Sans"/>
              </a:rPr>
              <a:t>S</a:t>
            </a:r>
            <a:r>
              <a:rPr lang="en-US" sz="2000" b="0" i="1" strike="noStrike" spc="-7" baseline="-20000" dirty="0">
                <a:solidFill>
                  <a:srgbClr val="002060"/>
                </a:solidFill>
                <a:ea typeface="DejaVu Sans"/>
              </a:rPr>
              <a:t>1 </a:t>
            </a:r>
            <a:r>
              <a:rPr lang="en-US" sz="2000" b="0" strike="noStrike" spc="-7" dirty="0">
                <a:solidFill>
                  <a:srgbClr val="002060"/>
                </a:solidFill>
                <a:ea typeface="DejaVu Sans"/>
              </a:rPr>
              <a:t>is adjacent </a:t>
            </a:r>
            <a:r>
              <a:rPr lang="en-US" sz="2000" b="0" strike="noStrike" spc="-1" dirty="0">
                <a:solidFill>
                  <a:srgbClr val="002060"/>
                </a:solidFill>
                <a:ea typeface="DejaVu Sans"/>
              </a:rPr>
              <a:t>to </a:t>
            </a:r>
            <a:r>
              <a:rPr lang="en-US" sz="2000" b="0" strike="noStrike" spc="-7" dirty="0">
                <a:solidFill>
                  <a:srgbClr val="002060"/>
                </a:solidFill>
                <a:ea typeface="DejaVu Sans"/>
              </a:rPr>
              <a:t>some </a:t>
            </a:r>
            <a:r>
              <a:rPr lang="en-US" sz="2000" b="0" strike="noStrike" spc="-12" dirty="0">
                <a:solidFill>
                  <a:srgbClr val="002060"/>
                </a:solidFill>
                <a:ea typeface="DejaVu Sans"/>
              </a:rPr>
              <a:t>pixel </a:t>
            </a:r>
            <a:r>
              <a:rPr lang="en-US" sz="2000" b="0" strike="noStrike" spc="-7" dirty="0">
                <a:solidFill>
                  <a:srgbClr val="002060"/>
                </a:solidFill>
                <a:ea typeface="DejaVu Sans"/>
              </a:rPr>
              <a:t>in</a:t>
            </a:r>
            <a:r>
              <a:rPr lang="en-US" sz="2000" b="0" strike="noStrike" spc="-111" dirty="0">
                <a:solidFill>
                  <a:srgbClr val="002060"/>
                </a:solidFill>
                <a:ea typeface="DejaVu Sans"/>
              </a:rPr>
              <a:t> </a:t>
            </a:r>
            <a:r>
              <a:rPr lang="en-US" sz="2000" b="0" i="1" strike="noStrike" spc="-7" dirty="0">
                <a:solidFill>
                  <a:srgbClr val="002060"/>
                </a:solidFill>
                <a:ea typeface="DejaVu Sans"/>
              </a:rPr>
              <a:t>S</a:t>
            </a:r>
            <a:r>
              <a:rPr lang="en-US" sz="2000" b="0" i="1" strike="noStrike" spc="-7" baseline="-20000" dirty="0">
                <a:solidFill>
                  <a:srgbClr val="002060"/>
                </a:solidFill>
                <a:ea typeface="DejaVu Sans"/>
              </a:rPr>
              <a:t>2</a:t>
            </a:r>
            <a:endParaRPr lang="en-US" sz="2000" b="0" strike="noStrike" spc="-1" dirty="0">
              <a:solidFill>
                <a:srgbClr val="002060"/>
              </a:solidFill>
            </a:endParaRPr>
          </a:p>
        </p:txBody>
      </p:sp>
      <p:grpSp>
        <p:nvGrpSpPr>
          <p:cNvPr id="1514" name="Group 4"/>
          <p:cNvGrpSpPr/>
          <p:nvPr/>
        </p:nvGrpSpPr>
        <p:grpSpPr>
          <a:xfrm>
            <a:off x="3556800" y="2743920"/>
            <a:ext cx="4672800" cy="2208960"/>
            <a:chOff x="2667600" y="2743920"/>
            <a:chExt cx="3504600" cy="2208960"/>
          </a:xfrm>
        </p:grpSpPr>
        <p:sp>
          <p:nvSpPr>
            <p:cNvPr id="1515" name="CustomShape 5"/>
            <p:cNvSpPr/>
            <p:nvPr/>
          </p:nvSpPr>
          <p:spPr>
            <a:xfrm>
              <a:off x="3277440" y="3582000"/>
              <a:ext cx="304200" cy="304200"/>
            </a:xfrm>
            <a:custGeom>
              <a:avLst/>
              <a:gdLst/>
              <a:ahLst/>
              <a:cxnLst/>
              <a:rect l="l" t="t" r="r" b="b"/>
              <a:pathLst>
                <a:path w="304800" h="304800">
                  <a:moveTo>
                    <a:pt x="304800" y="0"/>
                  </a:moveTo>
                  <a:lnTo>
                    <a:pt x="0" y="0"/>
                  </a:lnTo>
                  <a:lnTo>
                    <a:pt x="0" y="304800"/>
                  </a:lnTo>
                  <a:lnTo>
                    <a:pt x="304800" y="304800"/>
                  </a:lnTo>
                  <a:lnTo>
                    <a:pt x="3048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16" name="CustomShape 6"/>
            <p:cNvSpPr/>
            <p:nvPr/>
          </p:nvSpPr>
          <p:spPr>
            <a:xfrm>
              <a:off x="3277440" y="3582000"/>
              <a:ext cx="304200" cy="304200"/>
            </a:xfrm>
            <a:custGeom>
              <a:avLst/>
              <a:gdLst/>
              <a:ahLst/>
              <a:cxnLst/>
              <a:rect l="l" t="t" r="r" b="b"/>
              <a:pathLst>
                <a:path w="304800" h="304800">
                  <a:moveTo>
                    <a:pt x="0" y="304800"/>
                  </a:moveTo>
                  <a:lnTo>
                    <a:pt x="304800" y="304800"/>
                  </a:lnTo>
                  <a:lnTo>
                    <a:pt x="304800" y="0"/>
                  </a:lnTo>
                  <a:lnTo>
                    <a:pt x="0" y="0"/>
                  </a:lnTo>
                  <a:lnTo>
                    <a:pt x="0" y="304800"/>
                  </a:lnTo>
                  <a:close/>
                </a:path>
              </a:pathLst>
            </a:custGeom>
            <a:noFill/>
            <a:ln w="25920">
              <a:solidFill>
                <a:srgbClr val="FF0000"/>
              </a:solidFill>
              <a:round/>
            </a:ln>
          </p:spPr>
          <p:style>
            <a:lnRef idx="0">
              <a:scrgbClr r="0" g="0" b="0"/>
            </a:lnRef>
            <a:fillRef idx="0">
              <a:scrgbClr r="0" g="0" b="0"/>
            </a:fillRef>
            <a:effectRef idx="0">
              <a:scrgbClr r="0" g="0" b="0"/>
            </a:effectRef>
            <a:fontRef idx="minor"/>
          </p:style>
        </p:sp>
        <p:sp>
          <p:nvSpPr>
            <p:cNvPr id="1517" name="CustomShape 7"/>
            <p:cNvSpPr/>
            <p:nvPr/>
          </p:nvSpPr>
          <p:spPr>
            <a:xfrm>
              <a:off x="3582000" y="3886920"/>
              <a:ext cx="304200" cy="304200"/>
            </a:xfrm>
            <a:custGeom>
              <a:avLst/>
              <a:gdLst/>
              <a:ahLst/>
              <a:cxnLst/>
              <a:rect l="l" t="t" r="r" b="b"/>
              <a:pathLst>
                <a:path w="304800" h="304800">
                  <a:moveTo>
                    <a:pt x="304800" y="0"/>
                  </a:moveTo>
                  <a:lnTo>
                    <a:pt x="0" y="0"/>
                  </a:lnTo>
                  <a:lnTo>
                    <a:pt x="0" y="304800"/>
                  </a:lnTo>
                  <a:lnTo>
                    <a:pt x="304800" y="304800"/>
                  </a:lnTo>
                  <a:lnTo>
                    <a:pt x="3048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18" name="CustomShape 8"/>
            <p:cNvSpPr/>
            <p:nvPr/>
          </p:nvSpPr>
          <p:spPr>
            <a:xfrm>
              <a:off x="3582000" y="3886920"/>
              <a:ext cx="304200" cy="304200"/>
            </a:xfrm>
            <a:custGeom>
              <a:avLst/>
              <a:gdLst/>
              <a:ahLst/>
              <a:cxnLst/>
              <a:rect l="l" t="t" r="r" b="b"/>
              <a:pathLst>
                <a:path w="304800" h="304800">
                  <a:moveTo>
                    <a:pt x="0" y="304800"/>
                  </a:moveTo>
                  <a:lnTo>
                    <a:pt x="304800" y="304800"/>
                  </a:lnTo>
                  <a:lnTo>
                    <a:pt x="304800" y="0"/>
                  </a:lnTo>
                  <a:lnTo>
                    <a:pt x="0" y="0"/>
                  </a:lnTo>
                  <a:lnTo>
                    <a:pt x="0" y="304800"/>
                  </a:lnTo>
                  <a:close/>
                </a:path>
              </a:pathLst>
            </a:custGeom>
            <a:noFill/>
            <a:ln w="25920">
              <a:solidFill>
                <a:srgbClr val="FF0000"/>
              </a:solidFill>
              <a:round/>
            </a:ln>
          </p:spPr>
          <p:style>
            <a:lnRef idx="0">
              <a:scrgbClr r="0" g="0" b="0"/>
            </a:lnRef>
            <a:fillRef idx="0">
              <a:scrgbClr r="0" g="0" b="0"/>
            </a:fillRef>
            <a:effectRef idx="0">
              <a:scrgbClr r="0" g="0" b="0"/>
            </a:effectRef>
            <a:fontRef idx="minor"/>
          </p:style>
        </p:sp>
        <p:sp>
          <p:nvSpPr>
            <p:cNvPr id="1519" name="CustomShape 9"/>
            <p:cNvSpPr/>
            <p:nvPr/>
          </p:nvSpPr>
          <p:spPr>
            <a:xfrm>
              <a:off x="3277440" y="3886920"/>
              <a:ext cx="304200" cy="304200"/>
            </a:xfrm>
            <a:custGeom>
              <a:avLst/>
              <a:gdLst/>
              <a:ahLst/>
              <a:cxnLst/>
              <a:rect l="l" t="t" r="r" b="b"/>
              <a:pathLst>
                <a:path w="304800" h="304800">
                  <a:moveTo>
                    <a:pt x="304800" y="0"/>
                  </a:moveTo>
                  <a:lnTo>
                    <a:pt x="0" y="0"/>
                  </a:lnTo>
                  <a:lnTo>
                    <a:pt x="0" y="304800"/>
                  </a:lnTo>
                  <a:lnTo>
                    <a:pt x="304800" y="304800"/>
                  </a:lnTo>
                  <a:lnTo>
                    <a:pt x="3048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20" name="CustomShape 10"/>
            <p:cNvSpPr/>
            <p:nvPr/>
          </p:nvSpPr>
          <p:spPr>
            <a:xfrm>
              <a:off x="3277440" y="3886920"/>
              <a:ext cx="304200" cy="304200"/>
            </a:xfrm>
            <a:custGeom>
              <a:avLst/>
              <a:gdLst/>
              <a:ahLst/>
              <a:cxnLst/>
              <a:rect l="l" t="t" r="r" b="b"/>
              <a:pathLst>
                <a:path w="304800" h="304800">
                  <a:moveTo>
                    <a:pt x="0" y="304800"/>
                  </a:moveTo>
                  <a:lnTo>
                    <a:pt x="304800" y="304800"/>
                  </a:lnTo>
                  <a:lnTo>
                    <a:pt x="304800" y="0"/>
                  </a:lnTo>
                  <a:lnTo>
                    <a:pt x="0" y="0"/>
                  </a:lnTo>
                  <a:lnTo>
                    <a:pt x="0" y="304800"/>
                  </a:lnTo>
                  <a:close/>
                </a:path>
              </a:pathLst>
            </a:custGeom>
            <a:noFill/>
            <a:ln w="25920">
              <a:solidFill>
                <a:srgbClr val="FF0000"/>
              </a:solidFill>
              <a:round/>
            </a:ln>
          </p:spPr>
          <p:style>
            <a:lnRef idx="0">
              <a:scrgbClr r="0" g="0" b="0"/>
            </a:lnRef>
            <a:fillRef idx="0">
              <a:scrgbClr r="0" g="0" b="0"/>
            </a:fillRef>
            <a:effectRef idx="0">
              <a:scrgbClr r="0" g="0" b="0"/>
            </a:effectRef>
            <a:fontRef idx="minor"/>
          </p:style>
        </p:sp>
        <p:sp>
          <p:nvSpPr>
            <p:cNvPr id="1521" name="CustomShape 11"/>
            <p:cNvSpPr/>
            <p:nvPr/>
          </p:nvSpPr>
          <p:spPr>
            <a:xfrm>
              <a:off x="3582000" y="3582000"/>
              <a:ext cx="304200" cy="304200"/>
            </a:xfrm>
            <a:custGeom>
              <a:avLst/>
              <a:gdLst/>
              <a:ahLst/>
              <a:cxnLst/>
              <a:rect l="l" t="t" r="r" b="b"/>
              <a:pathLst>
                <a:path w="304800" h="304800">
                  <a:moveTo>
                    <a:pt x="304800" y="0"/>
                  </a:moveTo>
                  <a:lnTo>
                    <a:pt x="0" y="0"/>
                  </a:lnTo>
                  <a:lnTo>
                    <a:pt x="0" y="304800"/>
                  </a:lnTo>
                  <a:lnTo>
                    <a:pt x="304800" y="304800"/>
                  </a:lnTo>
                  <a:lnTo>
                    <a:pt x="3048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22" name="CustomShape 12"/>
            <p:cNvSpPr/>
            <p:nvPr/>
          </p:nvSpPr>
          <p:spPr>
            <a:xfrm>
              <a:off x="3582000" y="3582000"/>
              <a:ext cx="304200" cy="304200"/>
            </a:xfrm>
            <a:custGeom>
              <a:avLst/>
              <a:gdLst/>
              <a:ahLst/>
              <a:cxnLst/>
              <a:rect l="l" t="t" r="r" b="b"/>
              <a:pathLst>
                <a:path w="304800" h="304800">
                  <a:moveTo>
                    <a:pt x="0" y="304800"/>
                  </a:moveTo>
                  <a:lnTo>
                    <a:pt x="304800" y="304800"/>
                  </a:lnTo>
                  <a:lnTo>
                    <a:pt x="304800" y="0"/>
                  </a:lnTo>
                  <a:lnTo>
                    <a:pt x="0" y="0"/>
                  </a:lnTo>
                  <a:lnTo>
                    <a:pt x="0" y="304800"/>
                  </a:lnTo>
                  <a:close/>
                </a:path>
              </a:pathLst>
            </a:custGeom>
            <a:noFill/>
            <a:ln w="25920">
              <a:solidFill>
                <a:srgbClr val="FF0000"/>
              </a:solidFill>
              <a:round/>
            </a:ln>
          </p:spPr>
          <p:style>
            <a:lnRef idx="0">
              <a:scrgbClr r="0" g="0" b="0"/>
            </a:lnRef>
            <a:fillRef idx="0">
              <a:scrgbClr r="0" g="0" b="0"/>
            </a:fillRef>
            <a:effectRef idx="0">
              <a:scrgbClr r="0" g="0" b="0"/>
            </a:effectRef>
            <a:fontRef idx="minor"/>
          </p:style>
        </p:sp>
        <p:sp>
          <p:nvSpPr>
            <p:cNvPr id="1523" name="CustomShape 13"/>
            <p:cNvSpPr/>
            <p:nvPr/>
          </p:nvSpPr>
          <p:spPr>
            <a:xfrm>
              <a:off x="3886920" y="3277440"/>
              <a:ext cx="304200" cy="304200"/>
            </a:xfrm>
            <a:custGeom>
              <a:avLst/>
              <a:gdLst/>
              <a:ahLst/>
              <a:cxnLst/>
              <a:rect l="l" t="t" r="r" b="b"/>
              <a:pathLst>
                <a:path w="304800" h="304800">
                  <a:moveTo>
                    <a:pt x="304800" y="0"/>
                  </a:moveTo>
                  <a:lnTo>
                    <a:pt x="0" y="0"/>
                  </a:lnTo>
                  <a:lnTo>
                    <a:pt x="0" y="304800"/>
                  </a:lnTo>
                  <a:lnTo>
                    <a:pt x="304800" y="304800"/>
                  </a:lnTo>
                  <a:lnTo>
                    <a:pt x="3048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24" name="CustomShape 14"/>
            <p:cNvSpPr/>
            <p:nvPr/>
          </p:nvSpPr>
          <p:spPr>
            <a:xfrm>
              <a:off x="3886920" y="3277440"/>
              <a:ext cx="304200" cy="304200"/>
            </a:xfrm>
            <a:custGeom>
              <a:avLst/>
              <a:gdLst/>
              <a:ahLst/>
              <a:cxnLst/>
              <a:rect l="l" t="t" r="r" b="b"/>
              <a:pathLst>
                <a:path w="304800" h="304800">
                  <a:moveTo>
                    <a:pt x="0" y="304800"/>
                  </a:moveTo>
                  <a:lnTo>
                    <a:pt x="304800" y="304800"/>
                  </a:lnTo>
                  <a:lnTo>
                    <a:pt x="304800" y="0"/>
                  </a:lnTo>
                  <a:lnTo>
                    <a:pt x="0" y="0"/>
                  </a:lnTo>
                  <a:lnTo>
                    <a:pt x="0" y="304800"/>
                  </a:lnTo>
                  <a:close/>
                </a:path>
              </a:pathLst>
            </a:custGeom>
            <a:noFill/>
            <a:ln w="25920">
              <a:solidFill>
                <a:srgbClr val="FF0000"/>
              </a:solidFill>
              <a:round/>
            </a:ln>
          </p:spPr>
          <p:style>
            <a:lnRef idx="0">
              <a:scrgbClr r="0" g="0" b="0"/>
            </a:lnRef>
            <a:fillRef idx="0">
              <a:scrgbClr r="0" g="0" b="0"/>
            </a:fillRef>
            <a:effectRef idx="0">
              <a:scrgbClr r="0" g="0" b="0"/>
            </a:effectRef>
            <a:fontRef idx="minor"/>
          </p:style>
        </p:sp>
        <p:sp>
          <p:nvSpPr>
            <p:cNvPr id="1525" name="CustomShape 15"/>
            <p:cNvSpPr/>
            <p:nvPr/>
          </p:nvSpPr>
          <p:spPr>
            <a:xfrm>
              <a:off x="3582000" y="3277440"/>
              <a:ext cx="304200" cy="304200"/>
            </a:xfrm>
            <a:custGeom>
              <a:avLst/>
              <a:gdLst/>
              <a:ahLst/>
              <a:cxnLst/>
              <a:rect l="l" t="t" r="r" b="b"/>
              <a:pathLst>
                <a:path w="304800" h="304800">
                  <a:moveTo>
                    <a:pt x="304800" y="0"/>
                  </a:moveTo>
                  <a:lnTo>
                    <a:pt x="0" y="0"/>
                  </a:lnTo>
                  <a:lnTo>
                    <a:pt x="0" y="304800"/>
                  </a:lnTo>
                  <a:lnTo>
                    <a:pt x="304800" y="304800"/>
                  </a:lnTo>
                  <a:lnTo>
                    <a:pt x="3048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26" name="CustomShape 16"/>
            <p:cNvSpPr/>
            <p:nvPr/>
          </p:nvSpPr>
          <p:spPr>
            <a:xfrm>
              <a:off x="3582000" y="3277440"/>
              <a:ext cx="304200" cy="304200"/>
            </a:xfrm>
            <a:custGeom>
              <a:avLst/>
              <a:gdLst/>
              <a:ahLst/>
              <a:cxnLst/>
              <a:rect l="l" t="t" r="r" b="b"/>
              <a:pathLst>
                <a:path w="304800" h="304800">
                  <a:moveTo>
                    <a:pt x="0" y="304800"/>
                  </a:moveTo>
                  <a:lnTo>
                    <a:pt x="304800" y="304800"/>
                  </a:lnTo>
                  <a:lnTo>
                    <a:pt x="304800" y="0"/>
                  </a:lnTo>
                  <a:lnTo>
                    <a:pt x="0" y="0"/>
                  </a:lnTo>
                  <a:lnTo>
                    <a:pt x="0" y="304800"/>
                  </a:lnTo>
                  <a:close/>
                </a:path>
              </a:pathLst>
            </a:custGeom>
            <a:noFill/>
            <a:ln w="25920">
              <a:solidFill>
                <a:srgbClr val="FF0000"/>
              </a:solidFill>
              <a:round/>
            </a:ln>
          </p:spPr>
          <p:style>
            <a:lnRef idx="0">
              <a:scrgbClr r="0" g="0" b="0"/>
            </a:lnRef>
            <a:fillRef idx="0">
              <a:scrgbClr r="0" g="0" b="0"/>
            </a:fillRef>
            <a:effectRef idx="0">
              <a:scrgbClr r="0" g="0" b="0"/>
            </a:effectRef>
            <a:fontRef idx="minor"/>
          </p:style>
        </p:sp>
        <p:sp>
          <p:nvSpPr>
            <p:cNvPr id="1527" name="CustomShape 17"/>
            <p:cNvSpPr/>
            <p:nvPr/>
          </p:nvSpPr>
          <p:spPr>
            <a:xfrm>
              <a:off x="2972520" y="3886920"/>
              <a:ext cx="304200" cy="304200"/>
            </a:xfrm>
            <a:custGeom>
              <a:avLst/>
              <a:gdLst/>
              <a:ahLst/>
              <a:cxnLst/>
              <a:rect l="l" t="t" r="r" b="b"/>
              <a:pathLst>
                <a:path w="304800" h="304800">
                  <a:moveTo>
                    <a:pt x="304800" y="0"/>
                  </a:moveTo>
                  <a:lnTo>
                    <a:pt x="0" y="0"/>
                  </a:lnTo>
                  <a:lnTo>
                    <a:pt x="0" y="304800"/>
                  </a:lnTo>
                  <a:lnTo>
                    <a:pt x="304800" y="304800"/>
                  </a:lnTo>
                  <a:lnTo>
                    <a:pt x="3048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28" name="CustomShape 18"/>
            <p:cNvSpPr/>
            <p:nvPr/>
          </p:nvSpPr>
          <p:spPr>
            <a:xfrm>
              <a:off x="2972520" y="3886920"/>
              <a:ext cx="304200" cy="304200"/>
            </a:xfrm>
            <a:custGeom>
              <a:avLst/>
              <a:gdLst/>
              <a:ahLst/>
              <a:cxnLst/>
              <a:rect l="l" t="t" r="r" b="b"/>
              <a:pathLst>
                <a:path w="304800" h="304800">
                  <a:moveTo>
                    <a:pt x="0" y="304800"/>
                  </a:moveTo>
                  <a:lnTo>
                    <a:pt x="304800" y="304800"/>
                  </a:lnTo>
                  <a:lnTo>
                    <a:pt x="304800" y="0"/>
                  </a:lnTo>
                  <a:lnTo>
                    <a:pt x="0" y="0"/>
                  </a:lnTo>
                  <a:lnTo>
                    <a:pt x="0" y="304800"/>
                  </a:lnTo>
                  <a:close/>
                </a:path>
              </a:pathLst>
            </a:custGeom>
            <a:noFill/>
            <a:ln w="25920">
              <a:solidFill>
                <a:srgbClr val="FF0000"/>
              </a:solidFill>
              <a:round/>
            </a:ln>
          </p:spPr>
          <p:style>
            <a:lnRef idx="0">
              <a:scrgbClr r="0" g="0" b="0"/>
            </a:lnRef>
            <a:fillRef idx="0">
              <a:scrgbClr r="0" g="0" b="0"/>
            </a:fillRef>
            <a:effectRef idx="0">
              <a:scrgbClr r="0" g="0" b="0"/>
            </a:effectRef>
            <a:fontRef idx="minor"/>
          </p:style>
        </p:sp>
        <p:sp>
          <p:nvSpPr>
            <p:cNvPr id="1529" name="CustomShape 19"/>
            <p:cNvSpPr/>
            <p:nvPr/>
          </p:nvSpPr>
          <p:spPr>
            <a:xfrm>
              <a:off x="4191840" y="3277440"/>
              <a:ext cx="304200" cy="304200"/>
            </a:xfrm>
            <a:custGeom>
              <a:avLst/>
              <a:gdLst/>
              <a:ahLst/>
              <a:cxnLst/>
              <a:rect l="l" t="t" r="r" b="b"/>
              <a:pathLst>
                <a:path w="304800" h="304800">
                  <a:moveTo>
                    <a:pt x="304800" y="0"/>
                  </a:moveTo>
                  <a:lnTo>
                    <a:pt x="0" y="0"/>
                  </a:lnTo>
                  <a:lnTo>
                    <a:pt x="0" y="304800"/>
                  </a:lnTo>
                  <a:lnTo>
                    <a:pt x="304800" y="304800"/>
                  </a:lnTo>
                  <a:lnTo>
                    <a:pt x="3048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30" name="CustomShape 20"/>
            <p:cNvSpPr/>
            <p:nvPr/>
          </p:nvSpPr>
          <p:spPr>
            <a:xfrm>
              <a:off x="4191840" y="3277440"/>
              <a:ext cx="304200" cy="304200"/>
            </a:xfrm>
            <a:custGeom>
              <a:avLst/>
              <a:gdLst/>
              <a:ahLst/>
              <a:cxnLst/>
              <a:rect l="l" t="t" r="r" b="b"/>
              <a:pathLst>
                <a:path w="304800" h="304800">
                  <a:moveTo>
                    <a:pt x="0" y="304800"/>
                  </a:moveTo>
                  <a:lnTo>
                    <a:pt x="304800" y="304800"/>
                  </a:lnTo>
                  <a:lnTo>
                    <a:pt x="304800" y="0"/>
                  </a:lnTo>
                  <a:lnTo>
                    <a:pt x="0" y="0"/>
                  </a:lnTo>
                  <a:lnTo>
                    <a:pt x="0" y="304800"/>
                  </a:lnTo>
                  <a:close/>
                </a:path>
              </a:pathLst>
            </a:custGeom>
            <a:noFill/>
            <a:ln w="25920">
              <a:solidFill>
                <a:srgbClr val="FF0000"/>
              </a:solidFill>
              <a:round/>
            </a:ln>
          </p:spPr>
          <p:style>
            <a:lnRef idx="0">
              <a:scrgbClr r="0" g="0" b="0"/>
            </a:lnRef>
            <a:fillRef idx="0">
              <a:scrgbClr r="0" g="0" b="0"/>
            </a:fillRef>
            <a:effectRef idx="0">
              <a:scrgbClr r="0" g="0" b="0"/>
            </a:effectRef>
            <a:fontRef idx="minor"/>
          </p:style>
        </p:sp>
        <p:sp>
          <p:nvSpPr>
            <p:cNvPr id="1531" name="CustomShape 21"/>
            <p:cNvSpPr/>
            <p:nvPr/>
          </p:nvSpPr>
          <p:spPr>
            <a:xfrm>
              <a:off x="3582000" y="4191840"/>
              <a:ext cx="304200" cy="304200"/>
            </a:xfrm>
            <a:custGeom>
              <a:avLst/>
              <a:gdLst/>
              <a:ahLst/>
              <a:cxnLst/>
              <a:rect l="l" t="t" r="r" b="b"/>
              <a:pathLst>
                <a:path w="304800" h="304800">
                  <a:moveTo>
                    <a:pt x="304800" y="0"/>
                  </a:moveTo>
                  <a:lnTo>
                    <a:pt x="0" y="0"/>
                  </a:lnTo>
                  <a:lnTo>
                    <a:pt x="0" y="304800"/>
                  </a:lnTo>
                  <a:lnTo>
                    <a:pt x="304800" y="304800"/>
                  </a:lnTo>
                  <a:lnTo>
                    <a:pt x="3048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32" name="CustomShape 22"/>
            <p:cNvSpPr/>
            <p:nvPr/>
          </p:nvSpPr>
          <p:spPr>
            <a:xfrm>
              <a:off x="3582000" y="4191840"/>
              <a:ext cx="304200" cy="304200"/>
            </a:xfrm>
            <a:custGeom>
              <a:avLst/>
              <a:gdLst/>
              <a:ahLst/>
              <a:cxnLst/>
              <a:rect l="l" t="t" r="r" b="b"/>
              <a:pathLst>
                <a:path w="304800" h="304800">
                  <a:moveTo>
                    <a:pt x="0" y="304800"/>
                  </a:moveTo>
                  <a:lnTo>
                    <a:pt x="304800" y="304800"/>
                  </a:lnTo>
                  <a:lnTo>
                    <a:pt x="304800" y="0"/>
                  </a:lnTo>
                  <a:lnTo>
                    <a:pt x="0" y="0"/>
                  </a:lnTo>
                  <a:lnTo>
                    <a:pt x="0" y="304800"/>
                  </a:lnTo>
                  <a:close/>
                </a:path>
              </a:pathLst>
            </a:custGeom>
            <a:noFill/>
            <a:ln w="25920">
              <a:solidFill>
                <a:srgbClr val="FF0000"/>
              </a:solidFill>
              <a:round/>
            </a:ln>
          </p:spPr>
          <p:style>
            <a:lnRef idx="0">
              <a:scrgbClr r="0" g="0" b="0"/>
            </a:lnRef>
            <a:fillRef idx="0">
              <a:scrgbClr r="0" g="0" b="0"/>
            </a:fillRef>
            <a:effectRef idx="0">
              <a:scrgbClr r="0" g="0" b="0"/>
            </a:effectRef>
            <a:fontRef idx="minor"/>
          </p:style>
        </p:sp>
        <p:sp>
          <p:nvSpPr>
            <p:cNvPr id="1533" name="CustomShape 23"/>
            <p:cNvSpPr/>
            <p:nvPr/>
          </p:nvSpPr>
          <p:spPr>
            <a:xfrm>
              <a:off x="4191840" y="3582000"/>
              <a:ext cx="304200" cy="304200"/>
            </a:xfrm>
            <a:custGeom>
              <a:avLst/>
              <a:gdLst/>
              <a:ahLst/>
              <a:cxnLst/>
              <a:rect l="l" t="t" r="r" b="b"/>
              <a:pathLst>
                <a:path w="304800" h="304800">
                  <a:moveTo>
                    <a:pt x="304800" y="0"/>
                  </a:moveTo>
                  <a:lnTo>
                    <a:pt x="0" y="0"/>
                  </a:lnTo>
                  <a:lnTo>
                    <a:pt x="0" y="304800"/>
                  </a:lnTo>
                  <a:lnTo>
                    <a:pt x="304800" y="304800"/>
                  </a:lnTo>
                  <a:lnTo>
                    <a:pt x="3048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34" name="CustomShape 24"/>
            <p:cNvSpPr/>
            <p:nvPr/>
          </p:nvSpPr>
          <p:spPr>
            <a:xfrm>
              <a:off x="4191840" y="3582000"/>
              <a:ext cx="304200" cy="304200"/>
            </a:xfrm>
            <a:custGeom>
              <a:avLst/>
              <a:gdLst/>
              <a:ahLst/>
              <a:cxnLst/>
              <a:rect l="l" t="t" r="r" b="b"/>
              <a:pathLst>
                <a:path w="304800" h="304800">
                  <a:moveTo>
                    <a:pt x="0" y="304800"/>
                  </a:moveTo>
                  <a:lnTo>
                    <a:pt x="304800" y="304800"/>
                  </a:lnTo>
                  <a:lnTo>
                    <a:pt x="304800" y="0"/>
                  </a:lnTo>
                  <a:lnTo>
                    <a:pt x="0" y="0"/>
                  </a:lnTo>
                  <a:lnTo>
                    <a:pt x="0" y="304800"/>
                  </a:lnTo>
                  <a:close/>
                </a:path>
              </a:pathLst>
            </a:custGeom>
            <a:noFill/>
            <a:ln w="25920">
              <a:solidFill>
                <a:srgbClr val="FF0000"/>
              </a:solidFill>
              <a:round/>
            </a:ln>
          </p:spPr>
          <p:style>
            <a:lnRef idx="0">
              <a:scrgbClr r="0" g="0" b="0"/>
            </a:lnRef>
            <a:fillRef idx="0">
              <a:scrgbClr r="0" g="0" b="0"/>
            </a:fillRef>
            <a:effectRef idx="0">
              <a:scrgbClr r="0" g="0" b="0"/>
            </a:effectRef>
            <a:fontRef idx="minor"/>
          </p:style>
        </p:sp>
        <p:sp>
          <p:nvSpPr>
            <p:cNvPr id="1535" name="CustomShape 25"/>
            <p:cNvSpPr/>
            <p:nvPr/>
          </p:nvSpPr>
          <p:spPr>
            <a:xfrm>
              <a:off x="3886920" y="3582000"/>
              <a:ext cx="304200" cy="304200"/>
            </a:xfrm>
            <a:custGeom>
              <a:avLst/>
              <a:gdLst/>
              <a:ahLst/>
              <a:cxnLst/>
              <a:rect l="l" t="t" r="r" b="b"/>
              <a:pathLst>
                <a:path w="304800" h="304800">
                  <a:moveTo>
                    <a:pt x="304800" y="0"/>
                  </a:moveTo>
                  <a:lnTo>
                    <a:pt x="0" y="0"/>
                  </a:lnTo>
                  <a:lnTo>
                    <a:pt x="0" y="304800"/>
                  </a:lnTo>
                  <a:lnTo>
                    <a:pt x="304800" y="304800"/>
                  </a:lnTo>
                  <a:lnTo>
                    <a:pt x="3048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36" name="CustomShape 26"/>
            <p:cNvSpPr/>
            <p:nvPr/>
          </p:nvSpPr>
          <p:spPr>
            <a:xfrm>
              <a:off x="3886920" y="3582000"/>
              <a:ext cx="304200" cy="304200"/>
            </a:xfrm>
            <a:custGeom>
              <a:avLst/>
              <a:gdLst/>
              <a:ahLst/>
              <a:cxnLst/>
              <a:rect l="l" t="t" r="r" b="b"/>
              <a:pathLst>
                <a:path w="304800" h="304800">
                  <a:moveTo>
                    <a:pt x="0" y="304800"/>
                  </a:moveTo>
                  <a:lnTo>
                    <a:pt x="304800" y="304800"/>
                  </a:lnTo>
                  <a:lnTo>
                    <a:pt x="304800" y="0"/>
                  </a:lnTo>
                  <a:lnTo>
                    <a:pt x="0" y="0"/>
                  </a:lnTo>
                  <a:lnTo>
                    <a:pt x="0" y="304800"/>
                  </a:lnTo>
                  <a:close/>
                </a:path>
              </a:pathLst>
            </a:custGeom>
            <a:noFill/>
            <a:ln w="25920">
              <a:solidFill>
                <a:srgbClr val="FF0000"/>
              </a:solidFill>
              <a:round/>
            </a:ln>
          </p:spPr>
          <p:style>
            <a:lnRef idx="0">
              <a:scrgbClr r="0" g="0" b="0"/>
            </a:lnRef>
            <a:fillRef idx="0">
              <a:scrgbClr r="0" g="0" b="0"/>
            </a:fillRef>
            <a:effectRef idx="0">
              <a:scrgbClr r="0" g="0" b="0"/>
            </a:effectRef>
            <a:fontRef idx="minor"/>
          </p:style>
        </p:sp>
        <p:sp>
          <p:nvSpPr>
            <p:cNvPr id="1537" name="CustomShape 27"/>
            <p:cNvSpPr/>
            <p:nvPr/>
          </p:nvSpPr>
          <p:spPr>
            <a:xfrm>
              <a:off x="3886920" y="3886920"/>
              <a:ext cx="304200" cy="304200"/>
            </a:xfrm>
            <a:custGeom>
              <a:avLst/>
              <a:gdLst/>
              <a:ahLst/>
              <a:cxnLst/>
              <a:rect l="l" t="t" r="r" b="b"/>
              <a:pathLst>
                <a:path w="304800" h="304800">
                  <a:moveTo>
                    <a:pt x="304800" y="0"/>
                  </a:moveTo>
                  <a:lnTo>
                    <a:pt x="0" y="0"/>
                  </a:lnTo>
                  <a:lnTo>
                    <a:pt x="0" y="304800"/>
                  </a:lnTo>
                  <a:lnTo>
                    <a:pt x="304800" y="304800"/>
                  </a:lnTo>
                  <a:lnTo>
                    <a:pt x="3048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38" name="CustomShape 28"/>
            <p:cNvSpPr/>
            <p:nvPr/>
          </p:nvSpPr>
          <p:spPr>
            <a:xfrm>
              <a:off x="3886920" y="3886920"/>
              <a:ext cx="304200" cy="304200"/>
            </a:xfrm>
            <a:custGeom>
              <a:avLst/>
              <a:gdLst/>
              <a:ahLst/>
              <a:cxnLst/>
              <a:rect l="l" t="t" r="r" b="b"/>
              <a:pathLst>
                <a:path w="304800" h="304800">
                  <a:moveTo>
                    <a:pt x="0" y="304800"/>
                  </a:moveTo>
                  <a:lnTo>
                    <a:pt x="304800" y="304800"/>
                  </a:lnTo>
                  <a:lnTo>
                    <a:pt x="304800" y="0"/>
                  </a:lnTo>
                  <a:lnTo>
                    <a:pt x="0" y="0"/>
                  </a:lnTo>
                  <a:lnTo>
                    <a:pt x="0" y="304800"/>
                  </a:lnTo>
                  <a:close/>
                </a:path>
              </a:pathLst>
            </a:custGeom>
            <a:noFill/>
            <a:ln w="25920">
              <a:solidFill>
                <a:srgbClr val="FF0000"/>
              </a:solidFill>
              <a:round/>
            </a:ln>
          </p:spPr>
          <p:style>
            <a:lnRef idx="0">
              <a:scrgbClr r="0" g="0" b="0"/>
            </a:lnRef>
            <a:fillRef idx="0">
              <a:scrgbClr r="0" g="0" b="0"/>
            </a:fillRef>
            <a:effectRef idx="0">
              <a:scrgbClr r="0" g="0" b="0"/>
            </a:effectRef>
            <a:fontRef idx="minor"/>
          </p:style>
        </p:sp>
        <p:sp>
          <p:nvSpPr>
            <p:cNvPr id="1539" name="CustomShape 29"/>
            <p:cNvSpPr/>
            <p:nvPr/>
          </p:nvSpPr>
          <p:spPr>
            <a:xfrm>
              <a:off x="4496400" y="3582000"/>
              <a:ext cx="304200" cy="304200"/>
            </a:xfrm>
            <a:custGeom>
              <a:avLst/>
              <a:gdLst/>
              <a:ahLst/>
              <a:cxnLst/>
              <a:rect l="l" t="t" r="r" b="b"/>
              <a:pathLst>
                <a:path w="304800" h="304800">
                  <a:moveTo>
                    <a:pt x="304800" y="0"/>
                  </a:moveTo>
                  <a:lnTo>
                    <a:pt x="0" y="0"/>
                  </a:lnTo>
                  <a:lnTo>
                    <a:pt x="0" y="304800"/>
                  </a:lnTo>
                  <a:lnTo>
                    <a:pt x="304800" y="304800"/>
                  </a:lnTo>
                  <a:lnTo>
                    <a:pt x="3048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40" name="CustomShape 30"/>
            <p:cNvSpPr/>
            <p:nvPr/>
          </p:nvSpPr>
          <p:spPr>
            <a:xfrm>
              <a:off x="4496400" y="3582000"/>
              <a:ext cx="304200" cy="304200"/>
            </a:xfrm>
            <a:custGeom>
              <a:avLst/>
              <a:gdLst/>
              <a:ahLst/>
              <a:cxnLst/>
              <a:rect l="l" t="t" r="r" b="b"/>
              <a:pathLst>
                <a:path w="304800" h="304800">
                  <a:moveTo>
                    <a:pt x="0" y="304800"/>
                  </a:moveTo>
                  <a:lnTo>
                    <a:pt x="304800" y="304800"/>
                  </a:lnTo>
                  <a:lnTo>
                    <a:pt x="304800" y="0"/>
                  </a:lnTo>
                  <a:lnTo>
                    <a:pt x="0" y="0"/>
                  </a:lnTo>
                  <a:lnTo>
                    <a:pt x="0" y="304800"/>
                  </a:lnTo>
                  <a:close/>
                </a:path>
              </a:pathLst>
            </a:custGeom>
            <a:noFill/>
            <a:ln w="25920">
              <a:solidFill>
                <a:srgbClr val="FF0000"/>
              </a:solidFill>
              <a:round/>
            </a:ln>
          </p:spPr>
          <p:style>
            <a:lnRef idx="0">
              <a:scrgbClr r="0" g="0" b="0"/>
            </a:lnRef>
            <a:fillRef idx="0">
              <a:scrgbClr r="0" g="0" b="0"/>
            </a:fillRef>
            <a:effectRef idx="0">
              <a:scrgbClr r="0" g="0" b="0"/>
            </a:effectRef>
            <a:fontRef idx="minor"/>
          </p:style>
        </p:sp>
        <p:sp>
          <p:nvSpPr>
            <p:cNvPr id="1541" name="CustomShape 31"/>
            <p:cNvSpPr/>
            <p:nvPr/>
          </p:nvSpPr>
          <p:spPr>
            <a:xfrm>
              <a:off x="4801320" y="3582000"/>
              <a:ext cx="304200" cy="304200"/>
            </a:xfrm>
            <a:custGeom>
              <a:avLst/>
              <a:gdLst/>
              <a:ahLst/>
              <a:cxnLst/>
              <a:rect l="l" t="t" r="r" b="b"/>
              <a:pathLst>
                <a:path w="304800" h="304800">
                  <a:moveTo>
                    <a:pt x="304800" y="0"/>
                  </a:moveTo>
                  <a:lnTo>
                    <a:pt x="0" y="0"/>
                  </a:lnTo>
                  <a:lnTo>
                    <a:pt x="0" y="304800"/>
                  </a:lnTo>
                  <a:lnTo>
                    <a:pt x="304800" y="304800"/>
                  </a:lnTo>
                  <a:lnTo>
                    <a:pt x="3048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42" name="CustomShape 32"/>
            <p:cNvSpPr/>
            <p:nvPr/>
          </p:nvSpPr>
          <p:spPr>
            <a:xfrm>
              <a:off x="4801320" y="3582000"/>
              <a:ext cx="304200" cy="304200"/>
            </a:xfrm>
            <a:custGeom>
              <a:avLst/>
              <a:gdLst/>
              <a:ahLst/>
              <a:cxnLst/>
              <a:rect l="l" t="t" r="r" b="b"/>
              <a:pathLst>
                <a:path w="304800" h="304800">
                  <a:moveTo>
                    <a:pt x="0" y="304800"/>
                  </a:moveTo>
                  <a:lnTo>
                    <a:pt x="304800" y="304800"/>
                  </a:lnTo>
                  <a:lnTo>
                    <a:pt x="304800" y="0"/>
                  </a:lnTo>
                  <a:lnTo>
                    <a:pt x="0" y="0"/>
                  </a:lnTo>
                  <a:lnTo>
                    <a:pt x="0" y="304800"/>
                  </a:lnTo>
                  <a:close/>
                </a:path>
              </a:pathLst>
            </a:custGeom>
            <a:noFill/>
            <a:ln w="25920">
              <a:solidFill>
                <a:srgbClr val="9FB8CD"/>
              </a:solidFill>
              <a:round/>
            </a:ln>
          </p:spPr>
          <p:style>
            <a:lnRef idx="0">
              <a:scrgbClr r="0" g="0" b="0"/>
            </a:lnRef>
            <a:fillRef idx="0">
              <a:scrgbClr r="0" g="0" b="0"/>
            </a:fillRef>
            <a:effectRef idx="0">
              <a:scrgbClr r="0" g="0" b="0"/>
            </a:effectRef>
            <a:fontRef idx="minor"/>
          </p:style>
        </p:sp>
        <p:sp>
          <p:nvSpPr>
            <p:cNvPr id="1543" name="CustomShape 33"/>
            <p:cNvSpPr/>
            <p:nvPr/>
          </p:nvSpPr>
          <p:spPr>
            <a:xfrm>
              <a:off x="5106240" y="3277440"/>
              <a:ext cx="304200" cy="304200"/>
            </a:xfrm>
            <a:custGeom>
              <a:avLst/>
              <a:gdLst/>
              <a:ahLst/>
              <a:cxnLst/>
              <a:rect l="l" t="t" r="r" b="b"/>
              <a:pathLst>
                <a:path w="304800" h="304800">
                  <a:moveTo>
                    <a:pt x="304800" y="0"/>
                  </a:moveTo>
                  <a:lnTo>
                    <a:pt x="0" y="0"/>
                  </a:lnTo>
                  <a:lnTo>
                    <a:pt x="0" y="304800"/>
                  </a:lnTo>
                  <a:lnTo>
                    <a:pt x="304800" y="304800"/>
                  </a:lnTo>
                  <a:lnTo>
                    <a:pt x="3048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44" name="CustomShape 34"/>
            <p:cNvSpPr/>
            <p:nvPr/>
          </p:nvSpPr>
          <p:spPr>
            <a:xfrm>
              <a:off x="5106240" y="3277440"/>
              <a:ext cx="304200" cy="304200"/>
            </a:xfrm>
            <a:custGeom>
              <a:avLst/>
              <a:gdLst/>
              <a:ahLst/>
              <a:cxnLst/>
              <a:rect l="l" t="t" r="r" b="b"/>
              <a:pathLst>
                <a:path w="304800" h="304800">
                  <a:moveTo>
                    <a:pt x="0" y="304800"/>
                  </a:moveTo>
                  <a:lnTo>
                    <a:pt x="304800" y="304800"/>
                  </a:lnTo>
                  <a:lnTo>
                    <a:pt x="304800" y="0"/>
                  </a:lnTo>
                  <a:lnTo>
                    <a:pt x="0" y="0"/>
                  </a:lnTo>
                  <a:lnTo>
                    <a:pt x="0" y="304800"/>
                  </a:lnTo>
                  <a:close/>
                </a:path>
              </a:pathLst>
            </a:custGeom>
            <a:noFill/>
            <a:ln w="25920">
              <a:solidFill>
                <a:srgbClr val="9FB8CD"/>
              </a:solidFill>
              <a:round/>
            </a:ln>
          </p:spPr>
          <p:style>
            <a:lnRef idx="0">
              <a:scrgbClr r="0" g="0" b="0"/>
            </a:lnRef>
            <a:fillRef idx="0">
              <a:scrgbClr r="0" g="0" b="0"/>
            </a:fillRef>
            <a:effectRef idx="0">
              <a:scrgbClr r="0" g="0" b="0"/>
            </a:effectRef>
            <a:fontRef idx="minor"/>
          </p:style>
        </p:sp>
        <p:sp>
          <p:nvSpPr>
            <p:cNvPr id="1545" name="CustomShape 35"/>
            <p:cNvSpPr/>
            <p:nvPr/>
          </p:nvSpPr>
          <p:spPr>
            <a:xfrm>
              <a:off x="5106240" y="3582000"/>
              <a:ext cx="304200" cy="304200"/>
            </a:xfrm>
            <a:custGeom>
              <a:avLst/>
              <a:gdLst/>
              <a:ahLst/>
              <a:cxnLst/>
              <a:rect l="l" t="t" r="r" b="b"/>
              <a:pathLst>
                <a:path w="304800" h="304800">
                  <a:moveTo>
                    <a:pt x="304800" y="0"/>
                  </a:moveTo>
                  <a:lnTo>
                    <a:pt x="0" y="0"/>
                  </a:lnTo>
                  <a:lnTo>
                    <a:pt x="0" y="304800"/>
                  </a:lnTo>
                  <a:lnTo>
                    <a:pt x="304800" y="304800"/>
                  </a:lnTo>
                  <a:lnTo>
                    <a:pt x="3048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46" name="CustomShape 36"/>
            <p:cNvSpPr/>
            <p:nvPr/>
          </p:nvSpPr>
          <p:spPr>
            <a:xfrm>
              <a:off x="5106240" y="3582000"/>
              <a:ext cx="304200" cy="304200"/>
            </a:xfrm>
            <a:custGeom>
              <a:avLst/>
              <a:gdLst/>
              <a:ahLst/>
              <a:cxnLst/>
              <a:rect l="l" t="t" r="r" b="b"/>
              <a:pathLst>
                <a:path w="304800" h="304800">
                  <a:moveTo>
                    <a:pt x="0" y="304800"/>
                  </a:moveTo>
                  <a:lnTo>
                    <a:pt x="304800" y="304800"/>
                  </a:lnTo>
                  <a:lnTo>
                    <a:pt x="304800" y="0"/>
                  </a:lnTo>
                  <a:lnTo>
                    <a:pt x="0" y="0"/>
                  </a:lnTo>
                  <a:lnTo>
                    <a:pt x="0" y="304800"/>
                  </a:lnTo>
                  <a:close/>
                </a:path>
              </a:pathLst>
            </a:custGeom>
            <a:noFill/>
            <a:ln w="25920">
              <a:solidFill>
                <a:srgbClr val="9FB8CD"/>
              </a:solidFill>
              <a:round/>
            </a:ln>
          </p:spPr>
          <p:style>
            <a:lnRef idx="0">
              <a:scrgbClr r="0" g="0" b="0"/>
            </a:lnRef>
            <a:fillRef idx="0">
              <a:scrgbClr r="0" g="0" b="0"/>
            </a:fillRef>
            <a:effectRef idx="0">
              <a:scrgbClr r="0" g="0" b="0"/>
            </a:effectRef>
            <a:fontRef idx="minor"/>
          </p:style>
        </p:sp>
        <p:sp>
          <p:nvSpPr>
            <p:cNvPr id="1547" name="CustomShape 37"/>
            <p:cNvSpPr/>
            <p:nvPr/>
          </p:nvSpPr>
          <p:spPr>
            <a:xfrm>
              <a:off x="4801320" y="3886920"/>
              <a:ext cx="304200" cy="304200"/>
            </a:xfrm>
            <a:custGeom>
              <a:avLst/>
              <a:gdLst/>
              <a:ahLst/>
              <a:cxnLst/>
              <a:rect l="l" t="t" r="r" b="b"/>
              <a:pathLst>
                <a:path w="304800" h="304800">
                  <a:moveTo>
                    <a:pt x="304800" y="0"/>
                  </a:moveTo>
                  <a:lnTo>
                    <a:pt x="0" y="0"/>
                  </a:lnTo>
                  <a:lnTo>
                    <a:pt x="0" y="304800"/>
                  </a:lnTo>
                  <a:lnTo>
                    <a:pt x="304800" y="304800"/>
                  </a:lnTo>
                  <a:lnTo>
                    <a:pt x="3048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48" name="CustomShape 38"/>
            <p:cNvSpPr/>
            <p:nvPr/>
          </p:nvSpPr>
          <p:spPr>
            <a:xfrm>
              <a:off x="4801320" y="3886920"/>
              <a:ext cx="304200" cy="304200"/>
            </a:xfrm>
            <a:custGeom>
              <a:avLst/>
              <a:gdLst/>
              <a:ahLst/>
              <a:cxnLst/>
              <a:rect l="l" t="t" r="r" b="b"/>
              <a:pathLst>
                <a:path w="304800" h="304800">
                  <a:moveTo>
                    <a:pt x="0" y="304800"/>
                  </a:moveTo>
                  <a:lnTo>
                    <a:pt x="304800" y="304800"/>
                  </a:lnTo>
                  <a:lnTo>
                    <a:pt x="304800" y="0"/>
                  </a:lnTo>
                  <a:lnTo>
                    <a:pt x="0" y="0"/>
                  </a:lnTo>
                  <a:lnTo>
                    <a:pt x="0" y="304800"/>
                  </a:lnTo>
                  <a:close/>
                </a:path>
              </a:pathLst>
            </a:custGeom>
            <a:noFill/>
            <a:ln w="25920">
              <a:solidFill>
                <a:srgbClr val="9FB8CD"/>
              </a:solidFill>
              <a:round/>
            </a:ln>
          </p:spPr>
          <p:style>
            <a:lnRef idx="0">
              <a:scrgbClr r="0" g="0" b="0"/>
            </a:lnRef>
            <a:fillRef idx="0">
              <a:scrgbClr r="0" g="0" b="0"/>
            </a:fillRef>
            <a:effectRef idx="0">
              <a:scrgbClr r="0" g="0" b="0"/>
            </a:effectRef>
            <a:fontRef idx="minor"/>
          </p:style>
        </p:sp>
        <p:sp>
          <p:nvSpPr>
            <p:cNvPr id="1549" name="CustomShape 39"/>
            <p:cNvSpPr/>
            <p:nvPr/>
          </p:nvSpPr>
          <p:spPr>
            <a:xfrm>
              <a:off x="5106240" y="3886920"/>
              <a:ext cx="304200" cy="304200"/>
            </a:xfrm>
            <a:custGeom>
              <a:avLst/>
              <a:gdLst/>
              <a:ahLst/>
              <a:cxnLst/>
              <a:rect l="l" t="t" r="r" b="b"/>
              <a:pathLst>
                <a:path w="304800" h="304800">
                  <a:moveTo>
                    <a:pt x="304800" y="0"/>
                  </a:moveTo>
                  <a:lnTo>
                    <a:pt x="0" y="0"/>
                  </a:lnTo>
                  <a:lnTo>
                    <a:pt x="0" y="304800"/>
                  </a:lnTo>
                  <a:lnTo>
                    <a:pt x="304800" y="304800"/>
                  </a:lnTo>
                  <a:lnTo>
                    <a:pt x="3048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50" name="CustomShape 40"/>
            <p:cNvSpPr/>
            <p:nvPr/>
          </p:nvSpPr>
          <p:spPr>
            <a:xfrm>
              <a:off x="5106240" y="3886920"/>
              <a:ext cx="304200" cy="304200"/>
            </a:xfrm>
            <a:custGeom>
              <a:avLst/>
              <a:gdLst/>
              <a:ahLst/>
              <a:cxnLst/>
              <a:rect l="l" t="t" r="r" b="b"/>
              <a:pathLst>
                <a:path w="304800" h="304800">
                  <a:moveTo>
                    <a:pt x="0" y="304800"/>
                  </a:moveTo>
                  <a:lnTo>
                    <a:pt x="304800" y="304800"/>
                  </a:lnTo>
                  <a:lnTo>
                    <a:pt x="304800" y="0"/>
                  </a:lnTo>
                  <a:lnTo>
                    <a:pt x="0" y="0"/>
                  </a:lnTo>
                  <a:lnTo>
                    <a:pt x="0" y="304800"/>
                  </a:lnTo>
                  <a:close/>
                </a:path>
              </a:pathLst>
            </a:custGeom>
            <a:noFill/>
            <a:ln w="25920">
              <a:solidFill>
                <a:srgbClr val="9FB8CD"/>
              </a:solidFill>
              <a:round/>
            </a:ln>
          </p:spPr>
          <p:style>
            <a:lnRef idx="0">
              <a:scrgbClr r="0" g="0" b="0"/>
            </a:lnRef>
            <a:fillRef idx="0">
              <a:scrgbClr r="0" g="0" b="0"/>
            </a:fillRef>
            <a:effectRef idx="0">
              <a:scrgbClr r="0" g="0" b="0"/>
            </a:effectRef>
            <a:fontRef idx="minor"/>
          </p:style>
        </p:sp>
        <p:sp>
          <p:nvSpPr>
            <p:cNvPr id="1551" name="CustomShape 41"/>
            <p:cNvSpPr/>
            <p:nvPr/>
          </p:nvSpPr>
          <p:spPr>
            <a:xfrm>
              <a:off x="5410800" y="3277440"/>
              <a:ext cx="304200" cy="304200"/>
            </a:xfrm>
            <a:custGeom>
              <a:avLst/>
              <a:gdLst/>
              <a:ahLst/>
              <a:cxnLst/>
              <a:rect l="l" t="t" r="r" b="b"/>
              <a:pathLst>
                <a:path w="304800" h="304800">
                  <a:moveTo>
                    <a:pt x="304800" y="0"/>
                  </a:moveTo>
                  <a:lnTo>
                    <a:pt x="0" y="0"/>
                  </a:lnTo>
                  <a:lnTo>
                    <a:pt x="0" y="304800"/>
                  </a:lnTo>
                  <a:lnTo>
                    <a:pt x="304800" y="304800"/>
                  </a:lnTo>
                  <a:lnTo>
                    <a:pt x="3048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52" name="CustomShape 42"/>
            <p:cNvSpPr/>
            <p:nvPr/>
          </p:nvSpPr>
          <p:spPr>
            <a:xfrm>
              <a:off x="5410800" y="3277440"/>
              <a:ext cx="304200" cy="304200"/>
            </a:xfrm>
            <a:custGeom>
              <a:avLst/>
              <a:gdLst/>
              <a:ahLst/>
              <a:cxnLst/>
              <a:rect l="l" t="t" r="r" b="b"/>
              <a:pathLst>
                <a:path w="304800" h="304800">
                  <a:moveTo>
                    <a:pt x="0" y="304800"/>
                  </a:moveTo>
                  <a:lnTo>
                    <a:pt x="304800" y="304800"/>
                  </a:lnTo>
                  <a:lnTo>
                    <a:pt x="304800" y="0"/>
                  </a:lnTo>
                  <a:lnTo>
                    <a:pt x="0" y="0"/>
                  </a:lnTo>
                  <a:lnTo>
                    <a:pt x="0" y="304800"/>
                  </a:lnTo>
                  <a:close/>
                </a:path>
              </a:pathLst>
            </a:custGeom>
            <a:noFill/>
            <a:ln w="25920">
              <a:solidFill>
                <a:srgbClr val="9FB8CD"/>
              </a:solidFill>
              <a:round/>
            </a:ln>
          </p:spPr>
          <p:style>
            <a:lnRef idx="0">
              <a:scrgbClr r="0" g="0" b="0"/>
            </a:lnRef>
            <a:fillRef idx="0">
              <a:scrgbClr r="0" g="0" b="0"/>
            </a:fillRef>
            <a:effectRef idx="0">
              <a:scrgbClr r="0" g="0" b="0"/>
            </a:effectRef>
            <a:fontRef idx="minor"/>
          </p:style>
        </p:sp>
        <p:sp>
          <p:nvSpPr>
            <p:cNvPr id="1553" name="CustomShape 43"/>
            <p:cNvSpPr/>
            <p:nvPr/>
          </p:nvSpPr>
          <p:spPr>
            <a:xfrm>
              <a:off x="5106240" y="4191840"/>
              <a:ext cx="304200" cy="304200"/>
            </a:xfrm>
            <a:custGeom>
              <a:avLst/>
              <a:gdLst/>
              <a:ahLst/>
              <a:cxnLst/>
              <a:rect l="l" t="t" r="r" b="b"/>
              <a:pathLst>
                <a:path w="304800" h="304800">
                  <a:moveTo>
                    <a:pt x="304800" y="0"/>
                  </a:moveTo>
                  <a:lnTo>
                    <a:pt x="0" y="0"/>
                  </a:lnTo>
                  <a:lnTo>
                    <a:pt x="0" y="304800"/>
                  </a:lnTo>
                  <a:lnTo>
                    <a:pt x="304800" y="304800"/>
                  </a:lnTo>
                  <a:lnTo>
                    <a:pt x="3048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54" name="CustomShape 44"/>
            <p:cNvSpPr/>
            <p:nvPr/>
          </p:nvSpPr>
          <p:spPr>
            <a:xfrm>
              <a:off x="5106240" y="4191840"/>
              <a:ext cx="304200" cy="304200"/>
            </a:xfrm>
            <a:custGeom>
              <a:avLst/>
              <a:gdLst/>
              <a:ahLst/>
              <a:cxnLst/>
              <a:rect l="l" t="t" r="r" b="b"/>
              <a:pathLst>
                <a:path w="304800" h="304800">
                  <a:moveTo>
                    <a:pt x="0" y="304800"/>
                  </a:moveTo>
                  <a:lnTo>
                    <a:pt x="304800" y="304800"/>
                  </a:lnTo>
                  <a:lnTo>
                    <a:pt x="304800" y="0"/>
                  </a:lnTo>
                  <a:lnTo>
                    <a:pt x="0" y="0"/>
                  </a:lnTo>
                  <a:lnTo>
                    <a:pt x="0" y="304800"/>
                  </a:lnTo>
                  <a:close/>
                </a:path>
              </a:pathLst>
            </a:custGeom>
            <a:noFill/>
            <a:ln w="25920">
              <a:solidFill>
                <a:srgbClr val="9FB8CD"/>
              </a:solidFill>
              <a:round/>
            </a:ln>
          </p:spPr>
          <p:style>
            <a:lnRef idx="0">
              <a:scrgbClr r="0" g="0" b="0"/>
            </a:lnRef>
            <a:fillRef idx="0">
              <a:scrgbClr r="0" g="0" b="0"/>
            </a:fillRef>
            <a:effectRef idx="0">
              <a:scrgbClr r="0" g="0" b="0"/>
            </a:effectRef>
            <a:fontRef idx="minor"/>
          </p:style>
        </p:sp>
        <p:sp>
          <p:nvSpPr>
            <p:cNvPr id="1555" name="CustomShape 45"/>
            <p:cNvSpPr/>
            <p:nvPr/>
          </p:nvSpPr>
          <p:spPr>
            <a:xfrm>
              <a:off x="5410800" y="4191840"/>
              <a:ext cx="304200" cy="304200"/>
            </a:xfrm>
            <a:custGeom>
              <a:avLst/>
              <a:gdLst/>
              <a:ahLst/>
              <a:cxnLst/>
              <a:rect l="l" t="t" r="r" b="b"/>
              <a:pathLst>
                <a:path w="304800" h="304800">
                  <a:moveTo>
                    <a:pt x="304800" y="0"/>
                  </a:moveTo>
                  <a:lnTo>
                    <a:pt x="0" y="0"/>
                  </a:lnTo>
                  <a:lnTo>
                    <a:pt x="0" y="304800"/>
                  </a:lnTo>
                  <a:lnTo>
                    <a:pt x="304800" y="304800"/>
                  </a:lnTo>
                  <a:lnTo>
                    <a:pt x="3048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56" name="CustomShape 46"/>
            <p:cNvSpPr/>
            <p:nvPr/>
          </p:nvSpPr>
          <p:spPr>
            <a:xfrm>
              <a:off x="5410800" y="4191840"/>
              <a:ext cx="304200" cy="304200"/>
            </a:xfrm>
            <a:custGeom>
              <a:avLst/>
              <a:gdLst/>
              <a:ahLst/>
              <a:cxnLst/>
              <a:rect l="l" t="t" r="r" b="b"/>
              <a:pathLst>
                <a:path w="304800" h="304800">
                  <a:moveTo>
                    <a:pt x="0" y="304800"/>
                  </a:moveTo>
                  <a:lnTo>
                    <a:pt x="304800" y="304800"/>
                  </a:lnTo>
                  <a:lnTo>
                    <a:pt x="304800" y="0"/>
                  </a:lnTo>
                  <a:lnTo>
                    <a:pt x="0" y="0"/>
                  </a:lnTo>
                  <a:lnTo>
                    <a:pt x="0" y="304800"/>
                  </a:lnTo>
                  <a:close/>
                </a:path>
              </a:pathLst>
            </a:custGeom>
            <a:noFill/>
            <a:ln w="25920">
              <a:solidFill>
                <a:srgbClr val="9FB8CD"/>
              </a:solidFill>
              <a:round/>
            </a:ln>
          </p:spPr>
          <p:style>
            <a:lnRef idx="0">
              <a:scrgbClr r="0" g="0" b="0"/>
            </a:lnRef>
            <a:fillRef idx="0">
              <a:scrgbClr r="0" g="0" b="0"/>
            </a:fillRef>
            <a:effectRef idx="0">
              <a:scrgbClr r="0" g="0" b="0"/>
            </a:effectRef>
            <a:fontRef idx="minor"/>
          </p:style>
        </p:sp>
        <p:sp>
          <p:nvSpPr>
            <p:cNvPr id="1557" name="CustomShape 47"/>
            <p:cNvSpPr/>
            <p:nvPr/>
          </p:nvSpPr>
          <p:spPr>
            <a:xfrm>
              <a:off x="5410800" y="3886920"/>
              <a:ext cx="304200" cy="304200"/>
            </a:xfrm>
            <a:custGeom>
              <a:avLst/>
              <a:gdLst/>
              <a:ahLst/>
              <a:cxnLst/>
              <a:rect l="l" t="t" r="r" b="b"/>
              <a:pathLst>
                <a:path w="304800" h="304800">
                  <a:moveTo>
                    <a:pt x="304800" y="0"/>
                  </a:moveTo>
                  <a:lnTo>
                    <a:pt x="0" y="0"/>
                  </a:lnTo>
                  <a:lnTo>
                    <a:pt x="0" y="304800"/>
                  </a:lnTo>
                  <a:lnTo>
                    <a:pt x="304800" y="304800"/>
                  </a:lnTo>
                  <a:lnTo>
                    <a:pt x="3048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58" name="CustomShape 48"/>
            <p:cNvSpPr/>
            <p:nvPr/>
          </p:nvSpPr>
          <p:spPr>
            <a:xfrm>
              <a:off x="5410800" y="3886920"/>
              <a:ext cx="304200" cy="304200"/>
            </a:xfrm>
            <a:custGeom>
              <a:avLst/>
              <a:gdLst/>
              <a:ahLst/>
              <a:cxnLst/>
              <a:rect l="l" t="t" r="r" b="b"/>
              <a:pathLst>
                <a:path w="304800" h="304800">
                  <a:moveTo>
                    <a:pt x="0" y="304800"/>
                  </a:moveTo>
                  <a:lnTo>
                    <a:pt x="304800" y="304800"/>
                  </a:lnTo>
                  <a:lnTo>
                    <a:pt x="304800" y="0"/>
                  </a:lnTo>
                  <a:lnTo>
                    <a:pt x="0" y="0"/>
                  </a:lnTo>
                  <a:lnTo>
                    <a:pt x="0" y="304800"/>
                  </a:lnTo>
                  <a:close/>
                </a:path>
              </a:pathLst>
            </a:custGeom>
            <a:noFill/>
            <a:ln w="25920">
              <a:solidFill>
                <a:srgbClr val="9FB8CD"/>
              </a:solidFill>
              <a:round/>
            </a:ln>
          </p:spPr>
          <p:style>
            <a:lnRef idx="0">
              <a:scrgbClr r="0" g="0" b="0"/>
            </a:lnRef>
            <a:fillRef idx="0">
              <a:scrgbClr r="0" g="0" b="0"/>
            </a:fillRef>
            <a:effectRef idx="0">
              <a:scrgbClr r="0" g="0" b="0"/>
            </a:effectRef>
            <a:fontRef idx="minor"/>
          </p:style>
        </p:sp>
        <p:sp>
          <p:nvSpPr>
            <p:cNvPr id="1559" name="CustomShape 49"/>
            <p:cNvSpPr/>
            <p:nvPr/>
          </p:nvSpPr>
          <p:spPr>
            <a:xfrm>
              <a:off x="2667600" y="2820240"/>
              <a:ext cx="2133000" cy="1828080"/>
            </a:xfrm>
            <a:custGeom>
              <a:avLst/>
              <a:gdLst/>
              <a:ahLst/>
              <a:cxnLst/>
              <a:rect l="l" t="t" r="r" b="b"/>
              <a:pathLst>
                <a:path w="2133600" h="1828800">
                  <a:moveTo>
                    <a:pt x="0" y="914400"/>
                  </a:moveTo>
                  <a:lnTo>
                    <a:pt x="1230" y="870101"/>
                  </a:lnTo>
                  <a:lnTo>
                    <a:pt x="4883" y="826346"/>
                  </a:lnTo>
                  <a:lnTo>
                    <a:pt x="10904" y="783182"/>
                  </a:lnTo>
                  <a:lnTo>
                    <a:pt x="19236" y="740658"/>
                  </a:lnTo>
                  <a:lnTo>
                    <a:pt x="29824" y="698821"/>
                  </a:lnTo>
                  <a:lnTo>
                    <a:pt x="42612" y="657720"/>
                  </a:lnTo>
                  <a:lnTo>
                    <a:pt x="57543" y="617402"/>
                  </a:lnTo>
                  <a:lnTo>
                    <a:pt x="74562" y="577915"/>
                  </a:lnTo>
                  <a:lnTo>
                    <a:pt x="93613" y="539307"/>
                  </a:lnTo>
                  <a:lnTo>
                    <a:pt x="114641" y="501626"/>
                  </a:lnTo>
                  <a:lnTo>
                    <a:pt x="137588" y="464920"/>
                  </a:lnTo>
                  <a:lnTo>
                    <a:pt x="162400" y="429237"/>
                  </a:lnTo>
                  <a:lnTo>
                    <a:pt x="189020" y="394625"/>
                  </a:lnTo>
                  <a:lnTo>
                    <a:pt x="217393" y="361131"/>
                  </a:lnTo>
                  <a:lnTo>
                    <a:pt x="247462" y="328805"/>
                  </a:lnTo>
                  <a:lnTo>
                    <a:pt x="279172" y="297692"/>
                  </a:lnTo>
                  <a:lnTo>
                    <a:pt x="312467" y="267842"/>
                  </a:lnTo>
                  <a:lnTo>
                    <a:pt x="347291" y="239303"/>
                  </a:lnTo>
                  <a:lnTo>
                    <a:pt x="383588" y="212122"/>
                  </a:lnTo>
                  <a:lnTo>
                    <a:pt x="421302" y="186348"/>
                  </a:lnTo>
                  <a:lnTo>
                    <a:pt x="460377" y="162027"/>
                  </a:lnTo>
                  <a:lnTo>
                    <a:pt x="500758" y="139209"/>
                  </a:lnTo>
                  <a:lnTo>
                    <a:pt x="542388" y="117940"/>
                  </a:lnTo>
                  <a:lnTo>
                    <a:pt x="585212" y="98270"/>
                  </a:lnTo>
                  <a:lnTo>
                    <a:pt x="629173" y="80246"/>
                  </a:lnTo>
                  <a:lnTo>
                    <a:pt x="674216" y="63915"/>
                  </a:lnTo>
                  <a:lnTo>
                    <a:pt x="720286" y="49326"/>
                  </a:lnTo>
                  <a:lnTo>
                    <a:pt x="767325" y="36527"/>
                  </a:lnTo>
                  <a:lnTo>
                    <a:pt x="815278" y="25566"/>
                  </a:lnTo>
                  <a:lnTo>
                    <a:pt x="864089" y="16490"/>
                  </a:lnTo>
                  <a:lnTo>
                    <a:pt x="913703" y="9347"/>
                  </a:lnTo>
                  <a:lnTo>
                    <a:pt x="964063" y="4186"/>
                  </a:lnTo>
                  <a:lnTo>
                    <a:pt x="1015114" y="1054"/>
                  </a:lnTo>
                  <a:lnTo>
                    <a:pt x="1066800" y="0"/>
                  </a:lnTo>
                  <a:lnTo>
                    <a:pt x="1118485" y="1054"/>
                  </a:lnTo>
                  <a:lnTo>
                    <a:pt x="1169536" y="4186"/>
                  </a:lnTo>
                  <a:lnTo>
                    <a:pt x="1219896" y="9347"/>
                  </a:lnTo>
                  <a:lnTo>
                    <a:pt x="1269510" y="16490"/>
                  </a:lnTo>
                  <a:lnTo>
                    <a:pt x="1318321" y="25566"/>
                  </a:lnTo>
                  <a:lnTo>
                    <a:pt x="1366274" y="36527"/>
                  </a:lnTo>
                  <a:lnTo>
                    <a:pt x="1413313" y="49326"/>
                  </a:lnTo>
                  <a:lnTo>
                    <a:pt x="1459383" y="63915"/>
                  </a:lnTo>
                  <a:lnTo>
                    <a:pt x="1504426" y="80246"/>
                  </a:lnTo>
                  <a:lnTo>
                    <a:pt x="1548387" y="98270"/>
                  </a:lnTo>
                  <a:lnTo>
                    <a:pt x="1591211" y="117940"/>
                  </a:lnTo>
                  <a:lnTo>
                    <a:pt x="1632841" y="139209"/>
                  </a:lnTo>
                  <a:lnTo>
                    <a:pt x="1673222" y="162027"/>
                  </a:lnTo>
                  <a:lnTo>
                    <a:pt x="1712297" y="186348"/>
                  </a:lnTo>
                  <a:lnTo>
                    <a:pt x="1750011" y="212122"/>
                  </a:lnTo>
                  <a:lnTo>
                    <a:pt x="1786308" y="239303"/>
                  </a:lnTo>
                  <a:lnTo>
                    <a:pt x="1821132" y="267842"/>
                  </a:lnTo>
                  <a:lnTo>
                    <a:pt x="1854427" y="297692"/>
                  </a:lnTo>
                  <a:lnTo>
                    <a:pt x="1886137" y="328805"/>
                  </a:lnTo>
                  <a:lnTo>
                    <a:pt x="1916206" y="361131"/>
                  </a:lnTo>
                  <a:lnTo>
                    <a:pt x="1944579" y="394625"/>
                  </a:lnTo>
                  <a:lnTo>
                    <a:pt x="1971199" y="429237"/>
                  </a:lnTo>
                  <a:lnTo>
                    <a:pt x="1996011" y="464920"/>
                  </a:lnTo>
                  <a:lnTo>
                    <a:pt x="2018958" y="501626"/>
                  </a:lnTo>
                  <a:lnTo>
                    <a:pt x="2039986" y="539307"/>
                  </a:lnTo>
                  <a:lnTo>
                    <a:pt x="2059037" y="577915"/>
                  </a:lnTo>
                  <a:lnTo>
                    <a:pt x="2076056" y="617402"/>
                  </a:lnTo>
                  <a:lnTo>
                    <a:pt x="2090987" y="657720"/>
                  </a:lnTo>
                  <a:lnTo>
                    <a:pt x="2103775" y="698821"/>
                  </a:lnTo>
                  <a:lnTo>
                    <a:pt x="2114363" y="740658"/>
                  </a:lnTo>
                  <a:lnTo>
                    <a:pt x="2122695" y="783182"/>
                  </a:lnTo>
                  <a:lnTo>
                    <a:pt x="2128716" y="826346"/>
                  </a:lnTo>
                  <a:lnTo>
                    <a:pt x="2132369" y="870101"/>
                  </a:lnTo>
                  <a:lnTo>
                    <a:pt x="2133600" y="914400"/>
                  </a:lnTo>
                  <a:lnTo>
                    <a:pt x="2132369" y="958698"/>
                  </a:lnTo>
                  <a:lnTo>
                    <a:pt x="2128716" y="1002453"/>
                  </a:lnTo>
                  <a:lnTo>
                    <a:pt x="2122695" y="1045617"/>
                  </a:lnTo>
                  <a:lnTo>
                    <a:pt x="2114363" y="1088141"/>
                  </a:lnTo>
                  <a:lnTo>
                    <a:pt x="2103775" y="1129978"/>
                  </a:lnTo>
                  <a:lnTo>
                    <a:pt x="2090987" y="1171079"/>
                  </a:lnTo>
                  <a:lnTo>
                    <a:pt x="2076056" y="1211397"/>
                  </a:lnTo>
                  <a:lnTo>
                    <a:pt x="2059037" y="1250884"/>
                  </a:lnTo>
                  <a:lnTo>
                    <a:pt x="2039986" y="1289492"/>
                  </a:lnTo>
                  <a:lnTo>
                    <a:pt x="2018958" y="1327173"/>
                  </a:lnTo>
                  <a:lnTo>
                    <a:pt x="1996011" y="1363879"/>
                  </a:lnTo>
                  <a:lnTo>
                    <a:pt x="1971199" y="1399562"/>
                  </a:lnTo>
                  <a:lnTo>
                    <a:pt x="1944579" y="1434174"/>
                  </a:lnTo>
                  <a:lnTo>
                    <a:pt x="1916206" y="1467668"/>
                  </a:lnTo>
                  <a:lnTo>
                    <a:pt x="1886137" y="1499994"/>
                  </a:lnTo>
                  <a:lnTo>
                    <a:pt x="1854427" y="1531107"/>
                  </a:lnTo>
                  <a:lnTo>
                    <a:pt x="1821132" y="1560956"/>
                  </a:lnTo>
                  <a:lnTo>
                    <a:pt x="1786308" y="1589496"/>
                  </a:lnTo>
                  <a:lnTo>
                    <a:pt x="1750011" y="1616677"/>
                  </a:lnTo>
                  <a:lnTo>
                    <a:pt x="1712297" y="1642451"/>
                  </a:lnTo>
                  <a:lnTo>
                    <a:pt x="1673222" y="1666772"/>
                  </a:lnTo>
                  <a:lnTo>
                    <a:pt x="1632841" y="1689590"/>
                  </a:lnTo>
                  <a:lnTo>
                    <a:pt x="1591211" y="1710859"/>
                  </a:lnTo>
                  <a:lnTo>
                    <a:pt x="1548387" y="1730529"/>
                  </a:lnTo>
                  <a:lnTo>
                    <a:pt x="1504426" y="1748553"/>
                  </a:lnTo>
                  <a:lnTo>
                    <a:pt x="1459383" y="1764884"/>
                  </a:lnTo>
                  <a:lnTo>
                    <a:pt x="1413313" y="1779473"/>
                  </a:lnTo>
                  <a:lnTo>
                    <a:pt x="1366274" y="1792272"/>
                  </a:lnTo>
                  <a:lnTo>
                    <a:pt x="1318321" y="1803233"/>
                  </a:lnTo>
                  <a:lnTo>
                    <a:pt x="1269510" y="1812309"/>
                  </a:lnTo>
                  <a:lnTo>
                    <a:pt x="1219896" y="1819452"/>
                  </a:lnTo>
                  <a:lnTo>
                    <a:pt x="1169536" y="1824613"/>
                  </a:lnTo>
                  <a:lnTo>
                    <a:pt x="1118485" y="1827745"/>
                  </a:lnTo>
                  <a:lnTo>
                    <a:pt x="1066800" y="1828800"/>
                  </a:lnTo>
                  <a:lnTo>
                    <a:pt x="1015114" y="1827745"/>
                  </a:lnTo>
                  <a:lnTo>
                    <a:pt x="964063" y="1824613"/>
                  </a:lnTo>
                  <a:lnTo>
                    <a:pt x="913703" y="1819452"/>
                  </a:lnTo>
                  <a:lnTo>
                    <a:pt x="864089" y="1812309"/>
                  </a:lnTo>
                  <a:lnTo>
                    <a:pt x="815278" y="1803233"/>
                  </a:lnTo>
                  <a:lnTo>
                    <a:pt x="767325" y="1792272"/>
                  </a:lnTo>
                  <a:lnTo>
                    <a:pt x="720286" y="1779473"/>
                  </a:lnTo>
                  <a:lnTo>
                    <a:pt x="674216" y="1764884"/>
                  </a:lnTo>
                  <a:lnTo>
                    <a:pt x="629173" y="1748553"/>
                  </a:lnTo>
                  <a:lnTo>
                    <a:pt x="585212" y="1730529"/>
                  </a:lnTo>
                  <a:lnTo>
                    <a:pt x="542388" y="1710859"/>
                  </a:lnTo>
                  <a:lnTo>
                    <a:pt x="500758" y="1689590"/>
                  </a:lnTo>
                  <a:lnTo>
                    <a:pt x="460377" y="1666772"/>
                  </a:lnTo>
                  <a:lnTo>
                    <a:pt x="421302" y="1642451"/>
                  </a:lnTo>
                  <a:lnTo>
                    <a:pt x="383588" y="1616677"/>
                  </a:lnTo>
                  <a:lnTo>
                    <a:pt x="347291" y="1589496"/>
                  </a:lnTo>
                  <a:lnTo>
                    <a:pt x="312467" y="1560956"/>
                  </a:lnTo>
                  <a:lnTo>
                    <a:pt x="279172" y="1531107"/>
                  </a:lnTo>
                  <a:lnTo>
                    <a:pt x="247462" y="1499994"/>
                  </a:lnTo>
                  <a:lnTo>
                    <a:pt x="217393" y="1467668"/>
                  </a:lnTo>
                  <a:lnTo>
                    <a:pt x="189020" y="1434174"/>
                  </a:lnTo>
                  <a:lnTo>
                    <a:pt x="162400" y="1399562"/>
                  </a:lnTo>
                  <a:lnTo>
                    <a:pt x="137588" y="1363879"/>
                  </a:lnTo>
                  <a:lnTo>
                    <a:pt x="114641" y="1327173"/>
                  </a:lnTo>
                  <a:lnTo>
                    <a:pt x="93613" y="1289492"/>
                  </a:lnTo>
                  <a:lnTo>
                    <a:pt x="74562" y="1250884"/>
                  </a:lnTo>
                  <a:lnTo>
                    <a:pt x="57543" y="1211397"/>
                  </a:lnTo>
                  <a:lnTo>
                    <a:pt x="42612" y="1171079"/>
                  </a:lnTo>
                  <a:lnTo>
                    <a:pt x="29824" y="1129978"/>
                  </a:lnTo>
                  <a:lnTo>
                    <a:pt x="19236" y="1088141"/>
                  </a:lnTo>
                  <a:lnTo>
                    <a:pt x="10904" y="1045617"/>
                  </a:lnTo>
                  <a:lnTo>
                    <a:pt x="4883" y="1002453"/>
                  </a:lnTo>
                  <a:lnTo>
                    <a:pt x="1230" y="958698"/>
                  </a:lnTo>
                  <a:lnTo>
                    <a:pt x="0" y="914400"/>
                  </a:lnTo>
                  <a:close/>
                </a:path>
              </a:pathLst>
            </a:custGeom>
            <a:noFill/>
            <a:ln w="25920">
              <a:solidFill>
                <a:srgbClr val="FF0000"/>
              </a:solidFill>
              <a:round/>
            </a:ln>
          </p:spPr>
          <p:style>
            <a:lnRef idx="0">
              <a:scrgbClr r="0" g="0" b="0"/>
            </a:lnRef>
            <a:fillRef idx="0">
              <a:scrgbClr r="0" g="0" b="0"/>
            </a:fillRef>
            <a:effectRef idx="0">
              <a:scrgbClr r="0" g="0" b="0"/>
            </a:effectRef>
            <a:fontRef idx="minor"/>
          </p:style>
        </p:sp>
        <p:sp>
          <p:nvSpPr>
            <p:cNvPr id="1560" name="CustomShape 50"/>
            <p:cNvSpPr/>
            <p:nvPr/>
          </p:nvSpPr>
          <p:spPr>
            <a:xfrm>
              <a:off x="4725000" y="2743920"/>
              <a:ext cx="1447200" cy="2208960"/>
            </a:xfrm>
            <a:custGeom>
              <a:avLst/>
              <a:gdLst/>
              <a:ahLst/>
              <a:cxnLst/>
              <a:rect l="l" t="t" r="r" b="b"/>
              <a:pathLst>
                <a:path w="1447800" h="2209800">
                  <a:moveTo>
                    <a:pt x="0" y="1104900"/>
                  </a:moveTo>
                  <a:lnTo>
                    <a:pt x="941" y="1048040"/>
                  </a:lnTo>
                  <a:lnTo>
                    <a:pt x="3737" y="991927"/>
                  </a:lnTo>
                  <a:lnTo>
                    <a:pt x="8341" y="936631"/>
                  </a:lnTo>
                  <a:lnTo>
                    <a:pt x="14707" y="882219"/>
                  </a:lnTo>
                  <a:lnTo>
                    <a:pt x="22790" y="828763"/>
                  </a:lnTo>
                  <a:lnTo>
                    <a:pt x="32545" y="776330"/>
                  </a:lnTo>
                  <a:lnTo>
                    <a:pt x="43926" y="724992"/>
                  </a:lnTo>
                  <a:lnTo>
                    <a:pt x="56888" y="674816"/>
                  </a:lnTo>
                  <a:lnTo>
                    <a:pt x="71384" y="625873"/>
                  </a:lnTo>
                  <a:lnTo>
                    <a:pt x="87371" y="578232"/>
                  </a:lnTo>
                  <a:lnTo>
                    <a:pt x="104802" y="531962"/>
                  </a:lnTo>
                  <a:lnTo>
                    <a:pt x="123631" y="487133"/>
                  </a:lnTo>
                  <a:lnTo>
                    <a:pt x="143814" y="443814"/>
                  </a:lnTo>
                  <a:lnTo>
                    <a:pt x="165304" y="402074"/>
                  </a:lnTo>
                  <a:lnTo>
                    <a:pt x="188057" y="361984"/>
                  </a:lnTo>
                  <a:lnTo>
                    <a:pt x="212026" y="323611"/>
                  </a:lnTo>
                  <a:lnTo>
                    <a:pt x="237167" y="287027"/>
                  </a:lnTo>
                  <a:lnTo>
                    <a:pt x="263433" y="252300"/>
                  </a:lnTo>
                  <a:lnTo>
                    <a:pt x="290780" y="219499"/>
                  </a:lnTo>
                  <a:lnTo>
                    <a:pt x="319161" y="188695"/>
                  </a:lnTo>
                  <a:lnTo>
                    <a:pt x="348532" y="159956"/>
                  </a:lnTo>
                  <a:lnTo>
                    <a:pt x="378847" y="133352"/>
                  </a:lnTo>
                  <a:lnTo>
                    <a:pt x="410060" y="108952"/>
                  </a:lnTo>
                  <a:lnTo>
                    <a:pt x="442126" y="86826"/>
                  </a:lnTo>
                  <a:lnTo>
                    <a:pt x="475000" y="67043"/>
                  </a:lnTo>
                  <a:lnTo>
                    <a:pt x="542987" y="34784"/>
                  </a:lnTo>
                  <a:lnTo>
                    <a:pt x="613657" y="12730"/>
                  </a:lnTo>
                  <a:lnTo>
                    <a:pt x="686648" y="1437"/>
                  </a:lnTo>
                  <a:lnTo>
                    <a:pt x="723900" y="0"/>
                  </a:lnTo>
                  <a:lnTo>
                    <a:pt x="761151" y="1437"/>
                  </a:lnTo>
                  <a:lnTo>
                    <a:pt x="834142" y="12730"/>
                  </a:lnTo>
                  <a:lnTo>
                    <a:pt x="904812" y="34784"/>
                  </a:lnTo>
                  <a:lnTo>
                    <a:pt x="972799" y="67043"/>
                  </a:lnTo>
                  <a:lnTo>
                    <a:pt x="1005673" y="86826"/>
                  </a:lnTo>
                  <a:lnTo>
                    <a:pt x="1037739" y="108952"/>
                  </a:lnTo>
                  <a:lnTo>
                    <a:pt x="1068952" y="133352"/>
                  </a:lnTo>
                  <a:lnTo>
                    <a:pt x="1099267" y="159956"/>
                  </a:lnTo>
                  <a:lnTo>
                    <a:pt x="1128638" y="188695"/>
                  </a:lnTo>
                  <a:lnTo>
                    <a:pt x="1157019" y="219499"/>
                  </a:lnTo>
                  <a:lnTo>
                    <a:pt x="1184366" y="252300"/>
                  </a:lnTo>
                  <a:lnTo>
                    <a:pt x="1210632" y="287027"/>
                  </a:lnTo>
                  <a:lnTo>
                    <a:pt x="1235773" y="323611"/>
                  </a:lnTo>
                  <a:lnTo>
                    <a:pt x="1259742" y="361984"/>
                  </a:lnTo>
                  <a:lnTo>
                    <a:pt x="1282495" y="402074"/>
                  </a:lnTo>
                  <a:lnTo>
                    <a:pt x="1303985" y="443814"/>
                  </a:lnTo>
                  <a:lnTo>
                    <a:pt x="1324168" y="487133"/>
                  </a:lnTo>
                  <a:lnTo>
                    <a:pt x="1342997" y="531962"/>
                  </a:lnTo>
                  <a:lnTo>
                    <a:pt x="1360428" y="578232"/>
                  </a:lnTo>
                  <a:lnTo>
                    <a:pt x="1376415" y="625873"/>
                  </a:lnTo>
                  <a:lnTo>
                    <a:pt x="1390911" y="674816"/>
                  </a:lnTo>
                  <a:lnTo>
                    <a:pt x="1403873" y="724992"/>
                  </a:lnTo>
                  <a:lnTo>
                    <a:pt x="1415254" y="776330"/>
                  </a:lnTo>
                  <a:lnTo>
                    <a:pt x="1425009" y="828763"/>
                  </a:lnTo>
                  <a:lnTo>
                    <a:pt x="1433092" y="882219"/>
                  </a:lnTo>
                  <a:lnTo>
                    <a:pt x="1439458" y="936631"/>
                  </a:lnTo>
                  <a:lnTo>
                    <a:pt x="1444062" y="991927"/>
                  </a:lnTo>
                  <a:lnTo>
                    <a:pt x="1446858" y="1048040"/>
                  </a:lnTo>
                  <a:lnTo>
                    <a:pt x="1447800" y="1104900"/>
                  </a:lnTo>
                  <a:lnTo>
                    <a:pt x="1446858" y="1161759"/>
                  </a:lnTo>
                  <a:lnTo>
                    <a:pt x="1444062" y="1217872"/>
                  </a:lnTo>
                  <a:lnTo>
                    <a:pt x="1439458" y="1273168"/>
                  </a:lnTo>
                  <a:lnTo>
                    <a:pt x="1433092" y="1327580"/>
                  </a:lnTo>
                  <a:lnTo>
                    <a:pt x="1425009" y="1381036"/>
                  </a:lnTo>
                  <a:lnTo>
                    <a:pt x="1415254" y="1433469"/>
                  </a:lnTo>
                  <a:lnTo>
                    <a:pt x="1403873" y="1484807"/>
                  </a:lnTo>
                  <a:lnTo>
                    <a:pt x="1390911" y="1534983"/>
                  </a:lnTo>
                  <a:lnTo>
                    <a:pt x="1376415" y="1583926"/>
                  </a:lnTo>
                  <a:lnTo>
                    <a:pt x="1360428" y="1631567"/>
                  </a:lnTo>
                  <a:lnTo>
                    <a:pt x="1342997" y="1677837"/>
                  </a:lnTo>
                  <a:lnTo>
                    <a:pt x="1324168" y="1722666"/>
                  </a:lnTo>
                  <a:lnTo>
                    <a:pt x="1303985" y="1765985"/>
                  </a:lnTo>
                  <a:lnTo>
                    <a:pt x="1282495" y="1807725"/>
                  </a:lnTo>
                  <a:lnTo>
                    <a:pt x="1259742" y="1847815"/>
                  </a:lnTo>
                  <a:lnTo>
                    <a:pt x="1235773" y="1886188"/>
                  </a:lnTo>
                  <a:lnTo>
                    <a:pt x="1210632" y="1922772"/>
                  </a:lnTo>
                  <a:lnTo>
                    <a:pt x="1184366" y="1957499"/>
                  </a:lnTo>
                  <a:lnTo>
                    <a:pt x="1157019" y="1990300"/>
                  </a:lnTo>
                  <a:lnTo>
                    <a:pt x="1128638" y="2021104"/>
                  </a:lnTo>
                  <a:lnTo>
                    <a:pt x="1099267" y="2049843"/>
                  </a:lnTo>
                  <a:lnTo>
                    <a:pt x="1068952" y="2076447"/>
                  </a:lnTo>
                  <a:lnTo>
                    <a:pt x="1037739" y="2100847"/>
                  </a:lnTo>
                  <a:lnTo>
                    <a:pt x="1005673" y="2122973"/>
                  </a:lnTo>
                  <a:lnTo>
                    <a:pt x="972799" y="2142756"/>
                  </a:lnTo>
                  <a:lnTo>
                    <a:pt x="904812" y="2175015"/>
                  </a:lnTo>
                  <a:lnTo>
                    <a:pt x="834142" y="2197069"/>
                  </a:lnTo>
                  <a:lnTo>
                    <a:pt x="761151" y="2208362"/>
                  </a:lnTo>
                  <a:lnTo>
                    <a:pt x="723900" y="2209800"/>
                  </a:lnTo>
                  <a:lnTo>
                    <a:pt x="686648" y="2208362"/>
                  </a:lnTo>
                  <a:lnTo>
                    <a:pt x="613657" y="2197069"/>
                  </a:lnTo>
                  <a:lnTo>
                    <a:pt x="542987" y="2175015"/>
                  </a:lnTo>
                  <a:lnTo>
                    <a:pt x="475000" y="2142756"/>
                  </a:lnTo>
                  <a:lnTo>
                    <a:pt x="442126" y="2122973"/>
                  </a:lnTo>
                  <a:lnTo>
                    <a:pt x="410060" y="2100847"/>
                  </a:lnTo>
                  <a:lnTo>
                    <a:pt x="378847" y="2076447"/>
                  </a:lnTo>
                  <a:lnTo>
                    <a:pt x="348532" y="2049843"/>
                  </a:lnTo>
                  <a:lnTo>
                    <a:pt x="319161" y="2021104"/>
                  </a:lnTo>
                  <a:lnTo>
                    <a:pt x="290780" y="1990300"/>
                  </a:lnTo>
                  <a:lnTo>
                    <a:pt x="263433" y="1957499"/>
                  </a:lnTo>
                  <a:lnTo>
                    <a:pt x="237167" y="1922772"/>
                  </a:lnTo>
                  <a:lnTo>
                    <a:pt x="212026" y="1886188"/>
                  </a:lnTo>
                  <a:lnTo>
                    <a:pt x="188057" y="1847815"/>
                  </a:lnTo>
                  <a:lnTo>
                    <a:pt x="165304" y="1807725"/>
                  </a:lnTo>
                  <a:lnTo>
                    <a:pt x="143814" y="1765985"/>
                  </a:lnTo>
                  <a:lnTo>
                    <a:pt x="123631" y="1722666"/>
                  </a:lnTo>
                  <a:lnTo>
                    <a:pt x="104802" y="1677837"/>
                  </a:lnTo>
                  <a:lnTo>
                    <a:pt x="87371" y="1631567"/>
                  </a:lnTo>
                  <a:lnTo>
                    <a:pt x="71384" y="1583926"/>
                  </a:lnTo>
                  <a:lnTo>
                    <a:pt x="56888" y="1534983"/>
                  </a:lnTo>
                  <a:lnTo>
                    <a:pt x="43926" y="1484807"/>
                  </a:lnTo>
                  <a:lnTo>
                    <a:pt x="32545" y="1433469"/>
                  </a:lnTo>
                  <a:lnTo>
                    <a:pt x="22790" y="1381036"/>
                  </a:lnTo>
                  <a:lnTo>
                    <a:pt x="14707" y="1327580"/>
                  </a:lnTo>
                  <a:lnTo>
                    <a:pt x="8341" y="1273168"/>
                  </a:lnTo>
                  <a:lnTo>
                    <a:pt x="3737" y="1217872"/>
                  </a:lnTo>
                  <a:lnTo>
                    <a:pt x="941" y="1161759"/>
                  </a:lnTo>
                  <a:lnTo>
                    <a:pt x="0" y="1104900"/>
                  </a:lnTo>
                  <a:close/>
                </a:path>
              </a:pathLst>
            </a:custGeom>
            <a:noFill/>
            <a:ln w="25920">
              <a:solidFill>
                <a:srgbClr val="9FB8CD"/>
              </a:solidFill>
              <a:round/>
            </a:ln>
          </p:spPr>
          <p:style>
            <a:lnRef idx="0">
              <a:scrgbClr r="0" g="0" b="0"/>
            </a:lnRef>
            <a:fillRef idx="0">
              <a:scrgbClr r="0" g="0" b="0"/>
            </a:fillRef>
            <a:effectRef idx="0">
              <a:scrgbClr r="0" g="0" b="0"/>
            </a:effectRef>
            <a:fontRef idx="minor"/>
          </p:style>
        </p:sp>
      </p:grpSp>
      <p:sp>
        <p:nvSpPr>
          <p:cNvPr id="1561" name="CustomShape 51"/>
          <p:cNvSpPr/>
          <p:nvPr/>
        </p:nvSpPr>
        <p:spPr>
          <a:xfrm>
            <a:off x="4847040" y="4676040"/>
            <a:ext cx="417120" cy="31248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38160">
              <a:lnSpc>
                <a:spcPct val="100000"/>
              </a:lnSpc>
              <a:spcBef>
                <a:spcPts val="99"/>
              </a:spcBef>
            </a:pPr>
            <a:r>
              <a:rPr lang="en-US" sz="1800" b="0" i="1" strike="noStrike" spc="-7">
                <a:solidFill>
                  <a:srgbClr val="FF0000"/>
                </a:solidFill>
                <a:latin typeface="Arial"/>
                <a:ea typeface="DejaVu Sans"/>
              </a:rPr>
              <a:t>S</a:t>
            </a:r>
            <a:r>
              <a:rPr lang="en-US" sz="1800" b="0" i="1" strike="noStrike" spc="-7" baseline="-20000">
                <a:solidFill>
                  <a:srgbClr val="FF0000"/>
                </a:solidFill>
                <a:latin typeface="Arial"/>
                <a:ea typeface="DejaVu Sans"/>
              </a:rPr>
              <a:t>1</a:t>
            </a:r>
            <a:endParaRPr lang="en-US" sz="1800" b="0" strike="noStrike" spc="-1">
              <a:latin typeface="Arial"/>
            </a:endParaRPr>
          </a:p>
        </p:txBody>
      </p:sp>
      <p:sp>
        <p:nvSpPr>
          <p:cNvPr id="1562" name="CustomShape 52"/>
          <p:cNvSpPr/>
          <p:nvPr/>
        </p:nvSpPr>
        <p:spPr>
          <a:xfrm>
            <a:off x="1557120" y="5375323"/>
            <a:ext cx="8062080" cy="112068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25560">
              <a:lnSpc>
                <a:spcPct val="100000"/>
              </a:lnSpc>
              <a:spcBef>
                <a:spcPts val="2044"/>
              </a:spcBef>
            </a:pPr>
            <a:r>
              <a:rPr lang="en-US" sz="2000" b="0" strike="noStrike" spc="-21" dirty="0" smtClean="0">
                <a:solidFill>
                  <a:srgbClr val="002060"/>
                </a:solidFill>
                <a:ea typeface="DejaVu Sans"/>
              </a:rPr>
              <a:t>We </a:t>
            </a:r>
            <a:r>
              <a:rPr lang="en-US" sz="2000" b="0" strike="noStrike" spc="-7" dirty="0">
                <a:solidFill>
                  <a:srgbClr val="002060"/>
                </a:solidFill>
                <a:ea typeface="DejaVu Sans"/>
              </a:rPr>
              <a:t>can define </a:t>
            </a:r>
            <a:r>
              <a:rPr lang="en-US" sz="2000" b="0" strike="noStrike" spc="-12" dirty="0">
                <a:solidFill>
                  <a:srgbClr val="002060"/>
                </a:solidFill>
                <a:ea typeface="DejaVu Sans"/>
              </a:rPr>
              <a:t>type </a:t>
            </a:r>
            <a:r>
              <a:rPr lang="en-US" sz="2000" b="0" strike="noStrike" spc="-1" dirty="0">
                <a:solidFill>
                  <a:srgbClr val="002060"/>
                </a:solidFill>
                <a:ea typeface="DejaVu Sans"/>
              </a:rPr>
              <a:t>of </a:t>
            </a:r>
            <a:r>
              <a:rPr lang="en-US" sz="2000" b="0" strike="noStrike" spc="-12" dirty="0">
                <a:solidFill>
                  <a:srgbClr val="002060"/>
                </a:solidFill>
                <a:ea typeface="DejaVu Sans"/>
              </a:rPr>
              <a:t>adjacency: </a:t>
            </a:r>
            <a:r>
              <a:rPr lang="en-US" sz="2000" b="0" strike="noStrike" spc="-21" dirty="0">
                <a:solidFill>
                  <a:srgbClr val="002060"/>
                </a:solidFill>
                <a:ea typeface="DejaVu Sans"/>
              </a:rPr>
              <a:t>4-adjacency, </a:t>
            </a:r>
            <a:r>
              <a:rPr lang="en-US" sz="2000" b="0" strike="noStrike" spc="-7" dirty="0">
                <a:solidFill>
                  <a:srgbClr val="002060"/>
                </a:solidFill>
                <a:ea typeface="DejaVu Sans"/>
              </a:rPr>
              <a:t>8-adjacency  or m-adjacency depending on </a:t>
            </a:r>
            <a:r>
              <a:rPr lang="en-US" sz="2000" b="0" strike="noStrike" spc="-12" dirty="0">
                <a:solidFill>
                  <a:srgbClr val="002060"/>
                </a:solidFill>
                <a:ea typeface="DejaVu Sans"/>
              </a:rPr>
              <a:t>type </a:t>
            </a:r>
            <a:r>
              <a:rPr lang="en-US" sz="2000" b="0" strike="noStrike" spc="-1" dirty="0">
                <a:solidFill>
                  <a:srgbClr val="002060"/>
                </a:solidFill>
                <a:ea typeface="DejaVu Sans"/>
              </a:rPr>
              <a:t>of</a:t>
            </a:r>
            <a:r>
              <a:rPr lang="en-US" sz="2000" b="0" strike="noStrike" spc="69" dirty="0">
                <a:solidFill>
                  <a:srgbClr val="002060"/>
                </a:solidFill>
                <a:ea typeface="DejaVu Sans"/>
              </a:rPr>
              <a:t> </a:t>
            </a:r>
            <a:r>
              <a:rPr lang="en-US" sz="2000" b="0" strike="noStrike" spc="-15" dirty="0">
                <a:solidFill>
                  <a:srgbClr val="002060"/>
                </a:solidFill>
                <a:ea typeface="DejaVu Sans"/>
              </a:rPr>
              <a:t>connectivity.</a:t>
            </a:r>
            <a:endParaRPr lang="en-US" sz="2000" b="0" strike="noStrike" spc="-1" dirty="0">
              <a:solidFill>
                <a:srgbClr val="002060"/>
              </a:solidFill>
            </a:endParaRPr>
          </a:p>
        </p:txBody>
      </p:sp>
    </p:spTree>
    <p:extLst>
      <p:ext uri="{BB962C8B-B14F-4D97-AF65-F5344CB8AC3E}">
        <p14:creationId xmlns:p14="http://schemas.microsoft.com/office/powerpoint/2010/main" val="119224606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197701"/>
            <a:ext cx="9812628" cy="884126"/>
          </a:xfrm>
        </p:spPr>
        <p:txBody>
          <a:bodyPr>
            <a:normAutofit/>
          </a:bodyPr>
          <a:lstStyle/>
          <a:p>
            <a:r>
              <a:rPr lang="en-US" sz="4000" dirty="0">
                <a:latin typeface="Trebuchet MS" pitchFamily="34" charset="0"/>
              </a:rPr>
              <a:t>Adjacency and Connectivity</a:t>
            </a:r>
          </a:p>
        </p:txBody>
      </p:sp>
      <p:sp>
        <p:nvSpPr>
          <p:cNvPr id="23555" name="Rectangle 3"/>
          <p:cNvSpPr>
            <a:spLocks noGrp="1" noChangeArrowheads="1"/>
          </p:cNvSpPr>
          <p:nvPr>
            <p:ph type="body" idx="1"/>
          </p:nvPr>
        </p:nvSpPr>
        <p:spPr/>
        <p:txBody>
          <a:bodyPr/>
          <a:lstStyle/>
          <a:p>
            <a:pPr marL="609600" indent="-609600">
              <a:lnSpc>
                <a:spcPct val="90000"/>
              </a:lnSpc>
            </a:pPr>
            <a:r>
              <a:rPr lang="en-US" sz="2400" i="1" dirty="0">
                <a:solidFill>
                  <a:schemeClr val="tx2"/>
                </a:solidFill>
              </a:rPr>
              <a:t>Adjacency-</a:t>
            </a:r>
            <a:r>
              <a:rPr lang="en-US" sz="2400" dirty="0">
                <a:solidFill>
                  <a:schemeClr val="tx2"/>
                </a:solidFill>
              </a:rPr>
              <a:t> Two pixels p and q are adjacent if q is in N(p) where N(p) is the neighborhood of p and they have closely related pixel values. Three common definitions of neighborhood are     </a:t>
            </a:r>
          </a:p>
          <a:p>
            <a:pPr marL="609600" indent="-609600">
              <a:lnSpc>
                <a:spcPct val="90000"/>
              </a:lnSpc>
              <a:buFontTx/>
              <a:buNone/>
            </a:pPr>
            <a:r>
              <a:rPr lang="en-US" sz="2400" i="1" dirty="0">
                <a:solidFill>
                  <a:schemeClr val="tx2"/>
                </a:solidFill>
              </a:rPr>
              <a:t> (1) 4-adjacency. </a:t>
            </a:r>
            <a:r>
              <a:rPr lang="en-US" sz="2400" dirty="0">
                <a:solidFill>
                  <a:schemeClr val="tx2"/>
                </a:solidFill>
              </a:rPr>
              <a:t>If p=(</a:t>
            </a:r>
            <a:r>
              <a:rPr lang="en-US" sz="2400" dirty="0" err="1">
                <a:solidFill>
                  <a:schemeClr val="tx2"/>
                </a:solidFill>
              </a:rPr>
              <a:t>x,y</a:t>
            </a:r>
            <a:r>
              <a:rPr lang="en-US" sz="2400" dirty="0">
                <a:solidFill>
                  <a:schemeClr val="tx2"/>
                </a:solidFill>
              </a:rPr>
              <a:t>), values are similar, but q is</a:t>
            </a:r>
          </a:p>
          <a:p>
            <a:pPr marL="609600" indent="-609600">
              <a:lnSpc>
                <a:spcPct val="90000"/>
              </a:lnSpc>
              <a:buFontTx/>
              <a:buNone/>
            </a:pPr>
            <a:r>
              <a:rPr lang="en-US" sz="2400" dirty="0">
                <a:solidFill>
                  <a:schemeClr val="tx2"/>
                </a:solidFill>
              </a:rPr>
              <a:t>     either (x-1,y),(x+1,y),(x,y-1),(x,y+1)</a:t>
            </a:r>
          </a:p>
          <a:p>
            <a:pPr marL="609600" indent="-609600">
              <a:lnSpc>
                <a:spcPct val="90000"/>
              </a:lnSpc>
              <a:buFontTx/>
              <a:buNone/>
            </a:pPr>
            <a:r>
              <a:rPr lang="en-US" sz="2400" dirty="0">
                <a:solidFill>
                  <a:schemeClr val="tx2"/>
                </a:solidFill>
              </a:rPr>
              <a:t>(2) 8-adjacency.  It is possible for q to be one of the diagonal points (x-1,y-1),(x-1,y+1),(x+1,y-1),(x+1,x+1).</a:t>
            </a:r>
          </a:p>
          <a:p>
            <a:pPr marL="609600" indent="-609600">
              <a:lnSpc>
                <a:spcPct val="90000"/>
              </a:lnSpc>
              <a:buFontTx/>
              <a:buNone/>
            </a:pPr>
            <a:r>
              <a:rPr lang="en-US" sz="2400" dirty="0">
                <a:solidFill>
                  <a:schemeClr val="tx2"/>
                </a:solidFill>
              </a:rPr>
              <a:t>(3) m-adjacency. Either q is 4-adjacent to p, or q is a diagonal point and the intersection of the four neighborhood of p and that of q have no similar pixel values</a:t>
            </a:r>
            <a:r>
              <a:rPr lang="en-US" sz="2400" dirty="0"/>
              <a:t>.</a:t>
            </a:r>
            <a:endParaRPr lang="en-US" sz="2400" i="1" dirty="0"/>
          </a:p>
        </p:txBody>
      </p:sp>
    </p:spTree>
    <p:extLst>
      <p:ext uri="{BB962C8B-B14F-4D97-AF65-F5344CB8AC3E}">
        <p14:creationId xmlns:p14="http://schemas.microsoft.com/office/powerpoint/2010/main" val="41699906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 name="CustomShape 2"/>
          <p:cNvSpPr/>
          <p:nvPr/>
        </p:nvSpPr>
        <p:spPr>
          <a:xfrm>
            <a:off x="1295467" y="27000"/>
            <a:ext cx="8871200" cy="737704"/>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gn="ctr">
              <a:lnSpc>
                <a:spcPct val="100000"/>
              </a:lnSpc>
              <a:spcBef>
                <a:spcPts val="99"/>
              </a:spcBef>
            </a:pPr>
            <a:r>
              <a:rPr lang="en-US" sz="4000" strike="noStrike" spc="-7" dirty="0">
                <a:latin typeface="Trebuchet MS" pitchFamily="34" charset="0"/>
              </a:rPr>
              <a:t>P</a:t>
            </a:r>
            <a:r>
              <a:rPr lang="en-US" sz="4000" strike="noStrike" spc="-15" dirty="0">
                <a:latin typeface="Trebuchet MS" pitchFamily="34" charset="0"/>
              </a:rPr>
              <a:t>a</a:t>
            </a:r>
            <a:r>
              <a:rPr lang="en-US" sz="4000" strike="noStrike" spc="-1" dirty="0">
                <a:latin typeface="Trebuchet MS" pitchFamily="34" charset="0"/>
              </a:rPr>
              <a:t>th</a:t>
            </a:r>
          </a:p>
        </p:txBody>
      </p:sp>
      <p:sp>
        <p:nvSpPr>
          <p:cNvPr id="1565" name="CustomShape 3"/>
          <p:cNvSpPr/>
          <p:nvPr/>
        </p:nvSpPr>
        <p:spPr>
          <a:xfrm>
            <a:off x="1076640" y="1094040"/>
            <a:ext cx="8260800" cy="228528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50760" indent="240840">
              <a:lnSpc>
                <a:spcPct val="100000"/>
              </a:lnSpc>
              <a:spcBef>
                <a:spcPts val="99"/>
              </a:spcBef>
            </a:pPr>
            <a:r>
              <a:rPr lang="en-US" sz="1800" b="0" strike="noStrike" spc="-1" dirty="0">
                <a:solidFill>
                  <a:srgbClr val="0070C0"/>
                </a:solidFill>
                <a:latin typeface="Arial"/>
                <a:ea typeface="DejaVu Sans"/>
              </a:rPr>
              <a:t>A</a:t>
            </a:r>
            <a:r>
              <a:rPr lang="en-US" sz="1800" b="0" strike="noStrike" spc="-1" dirty="0">
                <a:solidFill>
                  <a:srgbClr val="000000"/>
                </a:solidFill>
                <a:latin typeface="Arial"/>
                <a:ea typeface="DejaVu Sans"/>
              </a:rPr>
              <a:t> </a:t>
            </a:r>
            <a:r>
              <a:rPr lang="en-US" sz="1800" b="1" i="1" strike="noStrike" spc="-1" dirty="0">
                <a:solidFill>
                  <a:srgbClr val="0070C0"/>
                </a:solidFill>
                <a:latin typeface="Arial"/>
                <a:ea typeface="DejaVu Sans"/>
              </a:rPr>
              <a:t>path </a:t>
            </a:r>
            <a:r>
              <a:rPr lang="en-US" sz="1800" b="0" strike="noStrike" spc="-1" dirty="0">
                <a:solidFill>
                  <a:srgbClr val="0070C0"/>
                </a:solidFill>
                <a:latin typeface="Arial"/>
                <a:ea typeface="DejaVu Sans"/>
              </a:rPr>
              <a:t>from </a:t>
            </a:r>
            <a:r>
              <a:rPr lang="en-US" sz="1800" b="0" strike="noStrike" spc="-7" dirty="0">
                <a:solidFill>
                  <a:srgbClr val="0070C0"/>
                </a:solidFill>
                <a:latin typeface="Arial"/>
                <a:ea typeface="DejaVu Sans"/>
              </a:rPr>
              <a:t>pixel </a:t>
            </a:r>
            <a:r>
              <a:rPr lang="en-US" sz="1800" b="0" i="1" strike="noStrike" spc="-7" dirty="0">
                <a:solidFill>
                  <a:srgbClr val="0070C0"/>
                </a:solidFill>
                <a:latin typeface="Arial"/>
                <a:ea typeface="DejaVu Sans"/>
              </a:rPr>
              <a:t>p </a:t>
            </a:r>
            <a:r>
              <a:rPr lang="en-US" sz="1800" b="0" strike="noStrike" spc="-1" dirty="0">
                <a:solidFill>
                  <a:srgbClr val="0070C0"/>
                </a:solidFill>
                <a:latin typeface="Arial"/>
                <a:ea typeface="DejaVu Sans"/>
              </a:rPr>
              <a:t>at (</a:t>
            </a:r>
            <a:r>
              <a:rPr lang="en-US" sz="1800" b="0" i="1" strike="noStrike" spc="-1" dirty="0" err="1">
                <a:solidFill>
                  <a:srgbClr val="0070C0"/>
                </a:solidFill>
                <a:latin typeface="Arial"/>
                <a:ea typeface="DejaVu Sans"/>
              </a:rPr>
              <a:t>x</a:t>
            </a:r>
            <a:r>
              <a:rPr lang="en-US" sz="1800" b="0" strike="noStrike" spc="-1" dirty="0" err="1">
                <a:solidFill>
                  <a:srgbClr val="0070C0"/>
                </a:solidFill>
                <a:latin typeface="Arial"/>
                <a:ea typeface="DejaVu Sans"/>
              </a:rPr>
              <a:t>,</a:t>
            </a:r>
            <a:r>
              <a:rPr lang="en-US" sz="1800" b="0" i="1" strike="noStrike" spc="-1" dirty="0" err="1">
                <a:solidFill>
                  <a:srgbClr val="0070C0"/>
                </a:solidFill>
                <a:latin typeface="Arial"/>
                <a:ea typeface="DejaVu Sans"/>
              </a:rPr>
              <a:t>y</a:t>
            </a:r>
            <a:r>
              <a:rPr lang="en-US" sz="1800" b="0" strike="noStrike" spc="-1" dirty="0">
                <a:solidFill>
                  <a:srgbClr val="0070C0"/>
                </a:solidFill>
                <a:latin typeface="Arial"/>
                <a:ea typeface="DejaVu Sans"/>
              </a:rPr>
              <a:t>) to </a:t>
            </a:r>
            <a:r>
              <a:rPr lang="en-US" sz="1800" b="0" strike="noStrike" spc="-12" dirty="0">
                <a:solidFill>
                  <a:srgbClr val="0070C0"/>
                </a:solidFill>
                <a:latin typeface="Arial"/>
                <a:ea typeface="DejaVu Sans"/>
              </a:rPr>
              <a:t>pixel </a:t>
            </a:r>
            <a:r>
              <a:rPr lang="en-US" sz="1800" b="0" i="1" strike="noStrike" spc="-7" dirty="0">
                <a:solidFill>
                  <a:srgbClr val="0070C0"/>
                </a:solidFill>
                <a:latin typeface="Arial"/>
                <a:ea typeface="DejaVu Sans"/>
              </a:rPr>
              <a:t>q </a:t>
            </a:r>
            <a:r>
              <a:rPr lang="en-US" sz="1800" b="0" strike="noStrike" spc="-1" dirty="0">
                <a:solidFill>
                  <a:srgbClr val="0070C0"/>
                </a:solidFill>
                <a:latin typeface="Arial"/>
                <a:ea typeface="DejaVu Sans"/>
              </a:rPr>
              <a:t>at (</a:t>
            </a:r>
            <a:r>
              <a:rPr lang="en-US" sz="1800" b="0" i="1" strike="noStrike" spc="-1" dirty="0" err="1">
                <a:solidFill>
                  <a:srgbClr val="0070C0"/>
                </a:solidFill>
                <a:latin typeface="Arial"/>
                <a:ea typeface="DejaVu Sans"/>
              </a:rPr>
              <a:t>s</a:t>
            </a:r>
            <a:r>
              <a:rPr lang="en-US" sz="1800" b="0" strike="noStrike" spc="-1" dirty="0" err="1">
                <a:solidFill>
                  <a:srgbClr val="0070C0"/>
                </a:solidFill>
                <a:latin typeface="Arial"/>
                <a:ea typeface="DejaVu Sans"/>
              </a:rPr>
              <a:t>,</a:t>
            </a:r>
            <a:r>
              <a:rPr lang="en-US" sz="1800" b="0" i="1" strike="noStrike" spc="-1" dirty="0" err="1">
                <a:solidFill>
                  <a:srgbClr val="0070C0"/>
                </a:solidFill>
                <a:latin typeface="Arial"/>
                <a:ea typeface="DejaVu Sans"/>
              </a:rPr>
              <a:t>t</a:t>
            </a:r>
            <a:r>
              <a:rPr lang="en-US" sz="1800" b="0" strike="noStrike" spc="-1" dirty="0">
                <a:solidFill>
                  <a:srgbClr val="0070C0"/>
                </a:solidFill>
                <a:latin typeface="Arial"/>
                <a:ea typeface="DejaVu Sans"/>
              </a:rPr>
              <a:t>) </a:t>
            </a:r>
            <a:r>
              <a:rPr lang="en-US" sz="1800" b="0" strike="noStrike" spc="-7" dirty="0">
                <a:solidFill>
                  <a:srgbClr val="0070C0"/>
                </a:solidFill>
                <a:latin typeface="Arial"/>
                <a:ea typeface="DejaVu Sans"/>
              </a:rPr>
              <a:t>is a</a:t>
            </a:r>
            <a:r>
              <a:rPr lang="en-US" sz="1800" b="0" strike="noStrike" spc="-111" dirty="0">
                <a:solidFill>
                  <a:srgbClr val="0070C0"/>
                </a:solidFill>
                <a:latin typeface="Arial"/>
                <a:ea typeface="DejaVu Sans"/>
              </a:rPr>
              <a:t> </a:t>
            </a:r>
            <a:r>
              <a:rPr lang="en-US" sz="1800" b="0" strike="noStrike" spc="-7" dirty="0">
                <a:solidFill>
                  <a:srgbClr val="0070C0"/>
                </a:solidFill>
                <a:latin typeface="Arial"/>
                <a:ea typeface="DejaVu Sans"/>
              </a:rPr>
              <a:t>sequence  </a:t>
            </a:r>
            <a:r>
              <a:rPr lang="en-US" sz="1800" b="0" strike="noStrike" spc="-1" dirty="0">
                <a:solidFill>
                  <a:srgbClr val="0070C0"/>
                </a:solidFill>
                <a:latin typeface="Arial"/>
                <a:ea typeface="DejaVu Sans"/>
              </a:rPr>
              <a:t>of </a:t>
            </a:r>
            <a:r>
              <a:rPr lang="en-US" sz="1800" b="0" strike="noStrike" spc="-7" dirty="0">
                <a:solidFill>
                  <a:srgbClr val="0070C0"/>
                </a:solidFill>
                <a:latin typeface="Arial"/>
                <a:ea typeface="DejaVu Sans"/>
              </a:rPr>
              <a:t>distinct </a:t>
            </a:r>
            <a:r>
              <a:rPr lang="en-US" sz="1800" b="0" strike="noStrike" spc="-12" dirty="0">
                <a:solidFill>
                  <a:srgbClr val="0070C0"/>
                </a:solidFill>
                <a:latin typeface="Arial"/>
                <a:ea typeface="DejaVu Sans"/>
              </a:rPr>
              <a:t>pixels:</a:t>
            </a:r>
            <a:endParaRPr lang="en-US" sz="1800" b="0" strike="noStrike" spc="-1" dirty="0">
              <a:solidFill>
                <a:srgbClr val="0070C0"/>
              </a:solidFill>
              <a:latin typeface="Arial"/>
            </a:endParaRPr>
          </a:p>
          <a:p>
            <a:pPr marL="1879560" indent="240840">
              <a:lnSpc>
                <a:spcPct val="100000"/>
              </a:lnSpc>
            </a:pPr>
            <a:r>
              <a:rPr lang="en-US" sz="1800" b="0" strike="noStrike" spc="-1" dirty="0">
                <a:solidFill>
                  <a:srgbClr val="0070C0"/>
                </a:solidFill>
                <a:latin typeface="Arial"/>
                <a:ea typeface="DejaVu Sans"/>
              </a:rPr>
              <a:t>(</a:t>
            </a:r>
            <a:r>
              <a:rPr lang="en-US" sz="1800" b="0" i="1" strike="noStrike" spc="-1" dirty="0">
                <a:solidFill>
                  <a:srgbClr val="0070C0"/>
                </a:solidFill>
                <a:latin typeface="Arial"/>
                <a:ea typeface="DejaVu Sans"/>
              </a:rPr>
              <a:t>x</a:t>
            </a:r>
            <a:r>
              <a:rPr lang="en-US" sz="1800" b="0" strike="noStrike" spc="-1" baseline="-20000" dirty="0">
                <a:solidFill>
                  <a:srgbClr val="0070C0"/>
                </a:solidFill>
                <a:latin typeface="Arial"/>
                <a:ea typeface="DejaVu Sans"/>
              </a:rPr>
              <a:t>0</a:t>
            </a:r>
            <a:r>
              <a:rPr lang="en-US" sz="1800" b="0" strike="noStrike" spc="-1" dirty="0">
                <a:solidFill>
                  <a:srgbClr val="0070C0"/>
                </a:solidFill>
                <a:latin typeface="Arial"/>
                <a:ea typeface="DejaVu Sans"/>
              </a:rPr>
              <a:t>,</a:t>
            </a:r>
            <a:r>
              <a:rPr lang="en-US" sz="1800" b="0" i="1" strike="noStrike" spc="-1" dirty="0">
                <a:solidFill>
                  <a:srgbClr val="0070C0"/>
                </a:solidFill>
                <a:latin typeface="Arial"/>
                <a:ea typeface="DejaVu Sans"/>
              </a:rPr>
              <a:t>y</a:t>
            </a:r>
            <a:r>
              <a:rPr lang="en-US" sz="1800" b="0" strike="noStrike" spc="-1" baseline="-20000" dirty="0">
                <a:solidFill>
                  <a:srgbClr val="0070C0"/>
                </a:solidFill>
                <a:latin typeface="Arial"/>
                <a:ea typeface="DejaVu Sans"/>
              </a:rPr>
              <a:t>0</a:t>
            </a:r>
            <a:r>
              <a:rPr lang="en-US" sz="1800" b="0" strike="noStrike" spc="-1" dirty="0">
                <a:solidFill>
                  <a:srgbClr val="0070C0"/>
                </a:solidFill>
                <a:latin typeface="Arial"/>
                <a:ea typeface="DejaVu Sans"/>
              </a:rPr>
              <a:t>), (</a:t>
            </a:r>
            <a:r>
              <a:rPr lang="en-US" sz="1800" b="0" i="1" strike="noStrike" spc="-1" dirty="0">
                <a:solidFill>
                  <a:srgbClr val="0070C0"/>
                </a:solidFill>
                <a:latin typeface="Arial"/>
                <a:ea typeface="DejaVu Sans"/>
              </a:rPr>
              <a:t>x</a:t>
            </a:r>
            <a:r>
              <a:rPr lang="en-US" sz="1800" b="0" strike="noStrike" spc="-1" baseline="-20000" dirty="0">
                <a:solidFill>
                  <a:srgbClr val="0070C0"/>
                </a:solidFill>
                <a:latin typeface="Arial"/>
                <a:ea typeface="DejaVu Sans"/>
              </a:rPr>
              <a:t>1</a:t>
            </a:r>
            <a:r>
              <a:rPr lang="en-US" sz="1800" b="0" strike="noStrike" spc="-1" dirty="0">
                <a:solidFill>
                  <a:srgbClr val="0070C0"/>
                </a:solidFill>
                <a:latin typeface="Arial"/>
                <a:ea typeface="DejaVu Sans"/>
              </a:rPr>
              <a:t>,</a:t>
            </a:r>
            <a:r>
              <a:rPr lang="en-US" sz="1800" b="0" i="1" strike="noStrike" spc="-1" dirty="0">
                <a:solidFill>
                  <a:srgbClr val="0070C0"/>
                </a:solidFill>
                <a:latin typeface="Arial"/>
                <a:ea typeface="DejaVu Sans"/>
              </a:rPr>
              <a:t>y</a:t>
            </a:r>
            <a:r>
              <a:rPr lang="en-US" sz="1800" b="0" strike="noStrike" spc="-1" baseline="-20000" dirty="0">
                <a:solidFill>
                  <a:srgbClr val="0070C0"/>
                </a:solidFill>
                <a:latin typeface="Arial"/>
                <a:ea typeface="DejaVu Sans"/>
              </a:rPr>
              <a:t>1</a:t>
            </a:r>
            <a:r>
              <a:rPr lang="en-US" sz="1800" b="0" strike="noStrike" spc="-1" dirty="0">
                <a:solidFill>
                  <a:srgbClr val="0070C0"/>
                </a:solidFill>
                <a:latin typeface="Arial"/>
                <a:ea typeface="DejaVu Sans"/>
              </a:rPr>
              <a:t>), (</a:t>
            </a:r>
            <a:r>
              <a:rPr lang="en-US" sz="1800" b="0" i="1" strike="noStrike" spc="-1" dirty="0">
                <a:solidFill>
                  <a:srgbClr val="0070C0"/>
                </a:solidFill>
                <a:latin typeface="Arial"/>
                <a:ea typeface="DejaVu Sans"/>
              </a:rPr>
              <a:t>x</a:t>
            </a:r>
            <a:r>
              <a:rPr lang="en-US" sz="1800" b="0" strike="noStrike" spc="-1" baseline="-20000" dirty="0">
                <a:solidFill>
                  <a:srgbClr val="0070C0"/>
                </a:solidFill>
                <a:latin typeface="Arial"/>
                <a:ea typeface="DejaVu Sans"/>
              </a:rPr>
              <a:t>2</a:t>
            </a:r>
            <a:r>
              <a:rPr lang="en-US" sz="1800" b="0" strike="noStrike" spc="-1" dirty="0">
                <a:solidFill>
                  <a:srgbClr val="0070C0"/>
                </a:solidFill>
                <a:latin typeface="Arial"/>
                <a:ea typeface="DejaVu Sans"/>
              </a:rPr>
              <a:t>,</a:t>
            </a:r>
            <a:r>
              <a:rPr lang="en-US" sz="1800" b="0" i="1" strike="noStrike" spc="-1" dirty="0">
                <a:solidFill>
                  <a:srgbClr val="0070C0"/>
                </a:solidFill>
                <a:latin typeface="Arial"/>
                <a:ea typeface="DejaVu Sans"/>
              </a:rPr>
              <a:t>y</a:t>
            </a:r>
            <a:r>
              <a:rPr lang="en-US" sz="1800" b="0" strike="noStrike" spc="-1" baseline="-20000" dirty="0">
                <a:solidFill>
                  <a:srgbClr val="0070C0"/>
                </a:solidFill>
                <a:latin typeface="Arial"/>
                <a:ea typeface="DejaVu Sans"/>
              </a:rPr>
              <a:t>2</a:t>
            </a:r>
            <a:r>
              <a:rPr lang="en-US" sz="1800" b="0" strike="noStrike" spc="-1" dirty="0">
                <a:solidFill>
                  <a:srgbClr val="0070C0"/>
                </a:solidFill>
                <a:latin typeface="Arial"/>
                <a:ea typeface="DejaVu Sans"/>
              </a:rPr>
              <a:t>),…,</a:t>
            </a:r>
            <a:r>
              <a:rPr lang="en-US" sz="1800" b="0" strike="noStrike" spc="-97" dirty="0">
                <a:solidFill>
                  <a:srgbClr val="0070C0"/>
                </a:solidFill>
                <a:latin typeface="Arial"/>
                <a:ea typeface="DejaVu Sans"/>
              </a:rPr>
              <a:t> </a:t>
            </a:r>
            <a:r>
              <a:rPr lang="en-US" sz="1800" b="0" strike="noStrike" spc="-1" dirty="0">
                <a:solidFill>
                  <a:srgbClr val="0070C0"/>
                </a:solidFill>
                <a:latin typeface="Arial"/>
                <a:ea typeface="DejaVu Sans"/>
              </a:rPr>
              <a:t>(</a:t>
            </a:r>
            <a:r>
              <a:rPr lang="en-US" sz="1800" b="0" i="1" strike="noStrike" spc="-1" dirty="0" err="1">
                <a:solidFill>
                  <a:srgbClr val="0070C0"/>
                </a:solidFill>
                <a:latin typeface="Arial"/>
                <a:ea typeface="DejaVu Sans"/>
              </a:rPr>
              <a:t>x</a:t>
            </a:r>
            <a:r>
              <a:rPr lang="en-US" sz="1800" b="0" i="1" strike="noStrike" spc="-1" baseline="-20000" dirty="0" err="1">
                <a:solidFill>
                  <a:srgbClr val="0070C0"/>
                </a:solidFill>
                <a:latin typeface="Arial"/>
                <a:ea typeface="DejaVu Sans"/>
              </a:rPr>
              <a:t>n</a:t>
            </a:r>
            <a:r>
              <a:rPr lang="en-US" sz="1800" b="0" strike="noStrike" spc="-1" dirty="0" err="1">
                <a:solidFill>
                  <a:srgbClr val="0070C0"/>
                </a:solidFill>
                <a:latin typeface="Arial"/>
                <a:ea typeface="DejaVu Sans"/>
              </a:rPr>
              <a:t>,</a:t>
            </a:r>
            <a:r>
              <a:rPr lang="en-US" sz="1800" b="0" i="1" strike="noStrike" spc="-1" dirty="0" err="1">
                <a:solidFill>
                  <a:srgbClr val="0070C0"/>
                </a:solidFill>
                <a:latin typeface="Arial"/>
                <a:ea typeface="DejaVu Sans"/>
              </a:rPr>
              <a:t>y</a:t>
            </a:r>
            <a:r>
              <a:rPr lang="en-US" sz="1800" b="0" i="1" strike="noStrike" spc="-1" baseline="-20000" dirty="0" err="1">
                <a:solidFill>
                  <a:srgbClr val="0070C0"/>
                </a:solidFill>
                <a:latin typeface="Arial"/>
                <a:ea typeface="DejaVu Sans"/>
              </a:rPr>
              <a:t>n</a:t>
            </a:r>
            <a:r>
              <a:rPr lang="en-US" sz="1800" b="0" strike="noStrike" spc="-1" dirty="0">
                <a:solidFill>
                  <a:srgbClr val="0070C0"/>
                </a:solidFill>
                <a:latin typeface="Arial"/>
                <a:ea typeface="DejaVu Sans"/>
              </a:rPr>
              <a:t>)</a:t>
            </a:r>
            <a:endParaRPr lang="en-US" sz="1800" b="0" strike="noStrike" spc="-1" dirty="0">
              <a:solidFill>
                <a:srgbClr val="0070C0"/>
              </a:solidFill>
              <a:latin typeface="Arial"/>
            </a:endParaRPr>
          </a:p>
          <a:p>
            <a:pPr marL="50760" indent="240840">
              <a:lnSpc>
                <a:spcPct val="100000"/>
              </a:lnSpc>
            </a:pPr>
            <a:r>
              <a:rPr lang="en-US" sz="1800" b="0" strike="noStrike" spc="-7" dirty="0">
                <a:solidFill>
                  <a:srgbClr val="0070C0"/>
                </a:solidFill>
                <a:latin typeface="Arial"/>
                <a:ea typeface="DejaVu Sans"/>
              </a:rPr>
              <a:t>such</a:t>
            </a:r>
            <a:r>
              <a:rPr lang="en-US" sz="1800" b="0" strike="noStrike" spc="-15" dirty="0">
                <a:solidFill>
                  <a:srgbClr val="0070C0"/>
                </a:solidFill>
                <a:latin typeface="Arial"/>
                <a:ea typeface="DejaVu Sans"/>
              </a:rPr>
              <a:t> </a:t>
            </a:r>
            <a:r>
              <a:rPr lang="en-US" sz="1800" b="0" strike="noStrike" spc="-7" dirty="0">
                <a:solidFill>
                  <a:srgbClr val="0070C0"/>
                </a:solidFill>
                <a:latin typeface="Arial"/>
                <a:ea typeface="DejaVu Sans"/>
              </a:rPr>
              <a:t>that</a:t>
            </a:r>
            <a:endParaRPr lang="en-US" sz="1800" b="0" strike="noStrike" spc="-1" dirty="0">
              <a:solidFill>
                <a:srgbClr val="0070C0"/>
              </a:solidFill>
              <a:latin typeface="Arial"/>
            </a:endParaRPr>
          </a:p>
          <a:p>
            <a:pPr marL="1663200" indent="240840">
              <a:lnSpc>
                <a:spcPct val="100000"/>
              </a:lnSpc>
            </a:pPr>
            <a:r>
              <a:rPr lang="en-US" sz="1800" b="0" strike="noStrike" spc="-1" dirty="0">
                <a:solidFill>
                  <a:srgbClr val="0070C0"/>
                </a:solidFill>
                <a:latin typeface="Arial"/>
                <a:ea typeface="DejaVu Sans"/>
              </a:rPr>
              <a:t>(</a:t>
            </a:r>
            <a:r>
              <a:rPr lang="en-US" sz="1800" b="0" i="1" strike="noStrike" spc="-1" dirty="0">
                <a:solidFill>
                  <a:srgbClr val="0070C0"/>
                </a:solidFill>
                <a:latin typeface="Arial"/>
                <a:ea typeface="DejaVu Sans"/>
              </a:rPr>
              <a:t>x</a:t>
            </a:r>
            <a:r>
              <a:rPr lang="en-US" sz="1800" b="0" strike="noStrike" spc="-1" baseline="-20000" dirty="0">
                <a:solidFill>
                  <a:srgbClr val="0070C0"/>
                </a:solidFill>
                <a:latin typeface="Arial"/>
                <a:ea typeface="DejaVu Sans"/>
              </a:rPr>
              <a:t>0</a:t>
            </a:r>
            <a:r>
              <a:rPr lang="en-US" sz="1800" b="0" strike="noStrike" spc="-1" dirty="0">
                <a:solidFill>
                  <a:srgbClr val="0070C0"/>
                </a:solidFill>
                <a:latin typeface="Arial"/>
                <a:ea typeface="DejaVu Sans"/>
              </a:rPr>
              <a:t>,</a:t>
            </a:r>
            <a:r>
              <a:rPr lang="en-US" sz="1800" b="0" i="1" strike="noStrike" spc="-1" dirty="0">
                <a:solidFill>
                  <a:srgbClr val="0070C0"/>
                </a:solidFill>
                <a:latin typeface="Arial"/>
                <a:ea typeface="DejaVu Sans"/>
              </a:rPr>
              <a:t>y</a:t>
            </a:r>
            <a:r>
              <a:rPr lang="en-US" sz="1800" b="0" strike="noStrike" spc="-1" baseline="-20000" dirty="0">
                <a:solidFill>
                  <a:srgbClr val="0070C0"/>
                </a:solidFill>
                <a:latin typeface="Arial"/>
                <a:ea typeface="DejaVu Sans"/>
              </a:rPr>
              <a:t>0</a:t>
            </a:r>
            <a:r>
              <a:rPr lang="en-US" sz="1800" b="0" strike="noStrike" spc="-1" dirty="0">
                <a:solidFill>
                  <a:srgbClr val="0070C0"/>
                </a:solidFill>
                <a:latin typeface="Arial"/>
                <a:ea typeface="DejaVu Sans"/>
              </a:rPr>
              <a:t>) = </a:t>
            </a:r>
            <a:r>
              <a:rPr lang="en-US" sz="1800" b="0" strike="noStrike" spc="-7" dirty="0">
                <a:solidFill>
                  <a:srgbClr val="0070C0"/>
                </a:solidFill>
                <a:latin typeface="Arial"/>
                <a:ea typeface="DejaVu Sans"/>
              </a:rPr>
              <a:t>(</a:t>
            </a:r>
            <a:r>
              <a:rPr lang="en-US" sz="1800" b="0" i="1" strike="noStrike" spc="-7" dirty="0" err="1">
                <a:solidFill>
                  <a:srgbClr val="0070C0"/>
                </a:solidFill>
                <a:latin typeface="Arial"/>
                <a:ea typeface="DejaVu Sans"/>
              </a:rPr>
              <a:t>x</a:t>
            </a:r>
            <a:r>
              <a:rPr lang="en-US" sz="1800" b="0" strike="noStrike" spc="-7" dirty="0" err="1">
                <a:solidFill>
                  <a:srgbClr val="0070C0"/>
                </a:solidFill>
                <a:latin typeface="Arial"/>
                <a:ea typeface="DejaVu Sans"/>
              </a:rPr>
              <a:t>,</a:t>
            </a:r>
            <a:r>
              <a:rPr lang="en-US" sz="1800" b="0" i="1" strike="noStrike" spc="-7" dirty="0" err="1">
                <a:solidFill>
                  <a:srgbClr val="0070C0"/>
                </a:solidFill>
                <a:latin typeface="Arial"/>
                <a:ea typeface="DejaVu Sans"/>
              </a:rPr>
              <a:t>y</a:t>
            </a:r>
            <a:r>
              <a:rPr lang="en-US" sz="1800" b="0" strike="noStrike" spc="-7" dirty="0">
                <a:solidFill>
                  <a:srgbClr val="0070C0"/>
                </a:solidFill>
                <a:latin typeface="Arial"/>
                <a:ea typeface="DejaVu Sans"/>
              </a:rPr>
              <a:t>) and </a:t>
            </a:r>
            <a:r>
              <a:rPr lang="en-US" sz="1800" b="0" strike="noStrike" spc="-1" dirty="0">
                <a:solidFill>
                  <a:srgbClr val="0070C0"/>
                </a:solidFill>
                <a:latin typeface="Arial"/>
                <a:ea typeface="DejaVu Sans"/>
              </a:rPr>
              <a:t>(</a:t>
            </a:r>
            <a:r>
              <a:rPr lang="en-US" sz="1800" b="0" i="1" strike="noStrike" spc="-1" dirty="0" err="1">
                <a:solidFill>
                  <a:srgbClr val="0070C0"/>
                </a:solidFill>
                <a:latin typeface="Arial"/>
                <a:ea typeface="DejaVu Sans"/>
              </a:rPr>
              <a:t>x</a:t>
            </a:r>
            <a:r>
              <a:rPr lang="en-US" sz="1800" b="0" i="1" strike="noStrike" spc="-1" baseline="-20000" dirty="0" err="1">
                <a:solidFill>
                  <a:srgbClr val="0070C0"/>
                </a:solidFill>
                <a:latin typeface="Arial"/>
                <a:ea typeface="DejaVu Sans"/>
              </a:rPr>
              <a:t>n</a:t>
            </a:r>
            <a:r>
              <a:rPr lang="en-US" sz="1800" b="0" strike="noStrike" spc="-1" dirty="0" err="1">
                <a:solidFill>
                  <a:srgbClr val="0070C0"/>
                </a:solidFill>
                <a:latin typeface="Arial"/>
                <a:ea typeface="DejaVu Sans"/>
              </a:rPr>
              <a:t>,</a:t>
            </a:r>
            <a:r>
              <a:rPr lang="en-US" sz="1800" b="0" i="1" strike="noStrike" spc="-1" dirty="0" err="1">
                <a:solidFill>
                  <a:srgbClr val="0070C0"/>
                </a:solidFill>
                <a:latin typeface="Arial"/>
                <a:ea typeface="DejaVu Sans"/>
              </a:rPr>
              <a:t>y</a:t>
            </a:r>
            <a:r>
              <a:rPr lang="en-US" sz="1800" b="0" i="1" strike="noStrike" spc="-1" baseline="-20000" dirty="0" err="1">
                <a:solidFill>
                  <a:srgbClr val="0070C0"/>
                </a:solidFill>
                <a:latin typeface="Arial"/>
                <a:ea typeface="DejaVu Sans"/>
              </a:rPr>
              <a:t>n</a:t>
            </a:r>
            <a:r>
              <a:rPr lang="en-US" sz="1800" b="0" strike="noStrike" spc="-1" dirty="0">
                <a:solidFill>
                  <a:srgbClr val="0070C0"/>
                </a:solidFill>
                <a:latin typeface="Arial"/>
                <a:ea typeface="DejaVu Sans"/>
              </a:rPr>
              <a:t>) =</a:t>
            </a:r>
            <a:r>
              <a:rPr lang="en-US" sz="1800" b="0" strike="noStrike" spc="-46" dirty="0">
                <a:solidFill>
                  <a:srgbClr val="0070C0"/>
                </a:solidFill>
                <a:latin typeface="Arial"/>
                <a:ea typeface="DejaVu Sans"/>
              </a:rPr>
              <a:t> </a:t>
            </a:r>
            <a:r>
              <a:rPr lang="en-US" sz="1800" b="0" strike="noStrike" spc="-7" dirty="0">
                <a:solidFill>
                  <a:srgbClr val="0070C0"/>
                </a:solidFill>
                <a:latin typeface="Arial"/>
                <a:ea typeface="DejaVu Sans"/>
              </a:rPr>
              <a:t>(</a:t>
            </a:r>
            <a:r>
              <a:rPr lang="en-US" sz="1800" b="0" i="1" strike="noStrike" spc="-7" dirty="0" err="1">
                <a:solidFill>
                  <a:srgbClr val="0070C0"/>
                </a:solidFill>
                <a:latin typeface="Arial"/>
                <a:ea typeface="DejaVu Sans"/>
              </a:rPr>
              <a:t>s</a:t>
            </a:r>
            <a:r>
              <a:rPr lang="en-US" sz="1800" b="0" strike="noStrike" spc="-7" dirty="0" err="1">
                <a:solidFill>
                  <a:srgbClr val="0070C0"/>
                </a:solidFill>
                <a:latin typeface="Arial"/>
                <a:ea typeface="DejaVu Sans"/>
              </a:rPr>
              <a:t>,</a:t>
            </a:r>
            <a:r>
              <a:rPr lang="en-US" sz="1800" b="0" i="1" strike="noStrike" spc="-7" dirty="0" err="1">
                <a:solidFill>
                  <a:srgbClr val="0070C0"/>
                </a:solidFill>
                <a:latin typeface="Arial"/>
                <a:ea typeface="DejaVu Sans"/>
              </a:rPr>
              <a:t>t</a:t>
            </a:r>
            <a:r>
              <a:rPr lang="en-US" sz="1800" b="0" strike="noStrike" spc="-7" dirty="0">
                <a:solidFill>
                  <a:srgbClr val="0070C0"/>
                </a:solidFill>
                <a:latin typeface="Arial"/>
                <a:ea typeface="DejaVu Sans"/>
              </a:rPr>
              <a:t>)</a:t>
            </a:r>
            <a:endParaRPr lang="en-US" sz="1800" b="0" strike="noStrike" spc="-1" dirty="0">
              <a:solidFill>
                <a:srgbClr val="0070C0"/>
              </a:solidFill>
              <a:latin typeface="Arial"/>
            </a:endParaRPr>
          </a:p>
          <a:p>
            <a:pPr marL="50760" indent="240840">
              <a:lnSpc>
                <a:spcPct val="100000"/>
              </a:lnSpc>
            </a:pPr>
            <a:r>
              <a:rPr lang="en-US" sz="1800" b="0" strike="noStrike" spc="-12" dirty="0">
                <a:solidFill>
                  <a:srgbClr val="0070C0"/>
                </a:solidFill>
                <a:latin typeface="Arial"/>
                <a:ea typeface="DejaVu Sans"/>
              </a:rPr>
              <a:t>and</a:t>
            </a:r>
            <a:endParaRPr lang="en-US" sz="1800" b="0" strike="noStrike" spc="-1" dirty="0">
              <a:solidFill>
                <a:srgbClr val="0070C0"/>
              </a:solidFill>
              <a:latin typeface="Arial"/>
            </a:endParaRPr>
          </a:p>
          <a:p>
            <a:pPr marL="1193760" indent="240840">
              <a:lnSpc>
                <a:spcPct val="100000"/>
              </a:lnSpc>
            </a:pPr>
            <a:r>
              <a:rPr lang="en-US" sz="1800" b="0" strike="noStrike" spc="-7" dirty="0">
                <a:solidFill>
                  <a:srgbClr val="0070C0"/>
                </a:solidFill>
                <a:latin typeface="Arial"/>
                <a:ea typeface="DejaVu Sans"/>
              </a:rPr>
              <a:t>(</a:t>
            </a:r>
            <a:r>
              <a:rPr lang="en-US" sz="1800" b="0" i="1" strike="noStrike" spc="-7" dirty="0" err="1">
                <a:solidFill>
                  <a:srgbClr val="0070C0"/>
                </a:solidFill>
                <a:latin typeface="Arial"/>
                <a:ea typeface="DejaVu Sans"/>
              </a:rPr>
              <a:t>x</a:t>
            </a:r>
            <a:r>
              <a:rPr lang="en-US" sz="1800" b="0" i="1" strike="noStrike" spc="-7" baseline="-20000" dirty="0" err="1">
                <a:solidFill>
                  <a:srgbClr val="0070C0"/>
                </a:solidFill>
                <a:latin typeface="Arial"/>
                <a:ea typeface="DejaVu Sans"/>
              </a:rPr>
              <a:t>i</a:t>
            </a:r>
            <a:r>
              <a:rPr lang="en-US" sz="1800" b="0" strike="noStrike" spc="-7" dirty="0" err="1">
                <a:solidFill>
                  <a:srgbClr val="0070C0"/>
                </a:solidFill>
                <a:latin typeface="Arial"/>
                <a:ea typeface="DejaVu Sans"/>
              </a:rPr>
              <a:t>,</a:t>
            </a:r>
            <a:r>
              <a:rPr lang="en-US" sz="1800" b="0" i="1" strike="noStrike" spc="-7" dirty="0" err="1">
                <a:solidFill>
                  <a:srgbClr val="0070C0"/>
                </a:solidFill>
                <a:latin typeface="Arial"/>
                <a:ea typeface="DejaVu Sans"/>
              </a:rPr>
              <a:t>y</a:t>
            </a:r>
            <a:r>
              <a:rPr lang="en-US" sz="1800" b="0" i="1" strike="noStrike" spc="-7" baseline="-20000" dirty="0" err="1">
                <a:solidFill>
                  <a:srgbClr val="0070C0"/>
                </a:solidFill>
                <a:latin typeface="Arial"/>
                <a:ea typeface="DejaVu Sans"/>
              </a:rPr>
              <a:t>i</a:t>
            </a:r>
            <a:r>
              <a:rPr lang="en-US" sz="1800" b="0" strike="noStrike" spc="-7" dirty="0">
                <a:solidFill>
                  <a:srgbClr val="0070C0"/>
                </a:solidFill>
                <a:latin typeface="Arial"/>
                <a:ea typeface="DejaVu Sans"/>
              </a:rPr>
              <a:t>) is adjacent</a:t>
            </a:r>
            <a:r>
              <a:rPr lang="en-US" sz="1800" b="0" strike="noStrike" spc="46" dirty="0">
                <a:solidFill>
                  <a:srgbClr val="0070C0"/>
                </a:solidFill>
                <a:latin typeface="Arial"/>
                <a:ea typeface="DejaVu Sans"/>
              </a:rPr>
              <a:t> </a:t>
            </a:r>
            <a:r>
              <a:rPr lang="en-US" sz="1800" b="0" strike="noStrike" spc="-1" dirty="0">
                <a:solidFill>
                  <a:srgbClr val="0070C0"/>
                </a:solidFill>
                <a:latin typeface="Arial"/>
                <a:ea typeface="DejaVu Sans"/>
              </a:rPr>
              <a:t>to</a:t>
            </a:r>
            <a:r>
              <a:rPr lang="en-US" sz="1800" b="0" strike="noStrike" spc="15" dirty="0">
                <a:solidFill>
                  <a:srgbClr val="0070C0"/>
                </a:solidFill>
                <a:latin typeface="Arial"/>
                <a:ea typeface="DejaVu Sans"/>
              </a:rPr>
              <a:t> </a:t>
            </a:r>
            <a:r>
              <a:rPr lang="en-US" sz="1800" b="0" strike="noStrike" spc="-7" dirty="0">
                <a:solidFill>
                  <a:srgbClr val="0070C0"/>
                </a:solidFill>
                <a:latin typeface="Arial"/>
                <a:ea typeface="DejaVu Sans"/>
              </a:rPr>
              <a:t>(</a:t>
            </a:r>
            <a:r>
              <a:rPr lang="en-US" sz="1800" b="0" i="1" strike="noStrike" spc="-7" dirty="0">
                <a:solidFill>
                  <a:srgbClr val="0070C0"/>
                </a:solidFill>
                <a:latin typeface="Arial"/>
                <a:ea typeface="DejaVu Sans"/>
              </a:rPr>
              <a:t>x</a:t>
            </a:r>
            <a:r>
              <a:rPr lang="en-US" sz="1800" b="0" i="1" strike="noStrike" spc="-7" baseline="-20000" dirty="0">
                <a:solidFill>
                  <a:srgbClr val="0070C0"/>
                </a:solidFill>
                <a:latin typeface="Arial"/>
                <a:ea typeface="DejaVu Sans"/>
              </a:rPr>
              <a:t>i-1</a:t>
            </a:r>
            <a:r>
              <a:rPr lang="en-US" sz="1800" b="0" strike="noStrike" spc="-7" dirty="0">
                <a:solidFill>
                  <a:srgbClr val="0070C0"/>
                </a:solidFill>
                <a:latin typeface="Arial"/>
                <a:ea typeface="DejaVu Sans"/>
              </a:rPr>
              <a:t>,</a:t>
            </a:r>
            <a:r>
              <a:rPr lang="en-US" sz="1800" b="0" i="1" strike="noStrike" spc="-7" dirty="0">
                <a:solidFill>
                  <a:srgbClr val="0070C0"/>
                </a:solidFill>
                <a:latin typeface="Arial"/>
                <a:ea typeface="DejaVu Sans"/>
              </a:rPr>
              <a:t>y</a:t>
            </a:r>
            <a:r>
              <a:rPr lang="en-US" sz="1800" b="0" i="1" strike="noStrike" spc="-7" baseline="-20000" dirty="0">
                <a:solidFill>
                  <a:srgbClr val="0070C0"/>
                </a:solidFill>
                <a:latin typeface="Arial"/>
                <a:ea typeface="DejaVu Sans"/>
              </a:rPr>
              <a:t>i-1</a:t>
            </a:r>
            <a:r>
              <a:rPr lang="en-US" sz="1800" b="0" strike="noStrike" spc="-7" dirty="0">
                <a:solidFill>
                  <a:srgbClr val="0070C0"/>
                </a:solidFill>
                <a:latin typeface="Arial"/>
                <a:ea typeface="DejaVu Sans"/>
              </a:rPr>
              <a:t>),	</a:t>
            </a:r>
            <a:r>
              <a:rPr lang="en-US" sz="1800" b="0" i="1" strike="noStrike" spc="-7" dirty="0">
                <a:solidFill>
                  <a:srgbClr val="0070C0"/>
                </a:solidFill>
                <a:latin typeface="Arial"/>
                <a:ea typeface="DejaVu Sans"/>
              </a:rPr>
              <a:t>i </a:t>
            </a:r>
            <a:r>
              <a:rPr lang="en-US" sz="1800" b="0" strike="noStrike" spc="-1" dirty="0">
                <a:solidFill>
                  <a:srgbClr val="0070C0"/>
                </a:solidFill>
                <a:latin typeface="Arial"/>
                <a:ea typeface="DejaVu Sans"/>
              </a:rPr>
              <a:t>=</a:t>
            </a:r>
            <a:r>
              <a:rPr lang="en-US" sz="1800" b="0" strike="noStrike" spc="-7" dirty="0">
                <a:solidFill>
                  <a:srgbClr val="0070C0"/>
                </a:solidFill>
                <a:latin typeface="Arial"/>
                <a:ea typeface="DejaVu Sans"/>
              </a:rPr>
              <a:t> 1,…,</a:t>
            </a:r>
            <a:r>
              <a:rPr lang="en-US" sz="1800" b="0" i="1" strike="noStrike" spc="-7" dirty="0">
                <a:solidFill>
                  <a:srgbClr val="0070C0"/>
                </a:solidFill>
                <a:latin typeface="Arial"/>
                <a:ea typeface="DejaVu Sans"/>
              </a:rPr>
              <a:t>n</a:t>
            </a:r>
            <a:endParaRPr lang="en-US" sz="1800" b="0" strike="noStrike" spc="-1" dirty="0">
              <a:solidFill>
                <a:srgbClr val="0070C0"/>
              </a:solidFill>
              <a:latin typeface="Arial"/>
            </a:endParaRPr>
          </a:p>
        </p:txBody>
      </p:sp>
      <p:graphicFrame>
        <p:nvGraphicFramePr>
          <p:cNvPr id="1566" name="Table 4"/>
          <p:cNvGraphicFramePr/>
          <p:nvPr>
            <p:extLst>
              <p:ext uri="{D42A27DB-BD31-4B8C-83A1-F6EECF244321}">
                <p14:modId xmlns:p14="http://schemas.microsoft.com/office/powerpoint/2010/main" val="717650977"/>
              </p:ext>
            </p:extLst>
          </p:nvPr>
        </p:nvGraphicFramePr>
        <p:xfrm>
          <a:off x="4303666" y="3247322"/>
          <a:ext cx="2437920" cy="1097280"/>
        </p:xfrm>
        <a:graphic>
          <a:graphicData uri="http://schemas.openxmlformats.org/drawingml/2006/table">
            <a:tbl>
              <a:tblPr/>
              <a:tblGrid>
                <a:gridCol w="406080"/>
                <a:gridCol w="406080"/>
                <a:gridCol w="406080"/>
                <a:gridCol w="406080"/>
                <a:gridCol w="406080"/>
                <a:gridCol w="407520"/>
              </a:tblGrid>
              <a:tr h="347760">
                <a:tc gridSpan="4">
                  <a:txBody>
                    <a:bodyPr/>
                    <a:lstStyle/>
                    <a:p>
                      <a:endParaRPr lang="en-US" dirty="0"/>
                    </a:p>
                  </a:txBody>
                  <a:tcPr marL="121920" marR="121920">
                    <a:lnR w="28080">
                      <a:solidFill>
                        <a:srgbClr val="9FB8CD"/>
                      </a:solidFill>
                    </a:lnR>
                    <a:lnB w="28080">
                      <a:solidFill>
                        <a:srgbClr val="9FB8CD"/>
                      </a:solidFill>
                    </a:lnB>
                    <a:no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a:txBody>
                    <a:bodyPr/>
                    <a:lstStyle/>
                    <a:p>
                      <a:endParaRPr lang="en-US"/>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FFFF99"/>
                    </a:solidFill>
                  </a:tcPr>
                </a:tc>
                <a:tc>
                  <a:txBody>
                    <a:bodyPr/>
                    <a:lstStyle/>
                    <a:p>
                      <a:endParaRPr lang="en-US"/>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FFFF99"/>
                    </a:solidFill>
                  </a:tcPr>
                </a:tc>
              </a:tr>
              <a:tr h="347760">
                <a:tc>
                  <a:txBody>
                    <a:bodyPr/>
                    <a:lstStyle/>
                    <a:p>
                      <a:endParaRPr lang="en-US"/>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FFFF99"/>
                    </a:solidFill>
                  </a:tcPr>
                </a:tc>
                <a:tc gridSpan="2">
                  <a:txBody>
                    <a:bodyPr/>
                    <a:lstStyle/>
                    <a:p>
                      <a:endParaRPr lang="en-US"/>
                    </a:p>
                  </a:txBody>
                  <a:tcPr marL="121920" marR="121920">
                    <a:lnL w="28080">
                      <a:solidFill>
                        <a:srgbClr val="9FB8CD"/>
                      </a:solidFill>
                    </a:lnL>
                    <a:lnR w="28080">
                      <a:solidFill>
                        <a:srgbClr val="9FB8CD"/>
                      </a:solidFill>
                    </a:lnR>
                    <a:lnB w="28080">
                      <a:solidFill>
                        <a:srgbClr val="9FB8CD"/>
                      </a:solidFill>
                    </a:lnB>
                    <a:noFill/>
                  </a:tcPr>
                </a:tc>
                <a:tc hMerge="1">
                  <a:txBody>
                    <a:bodyPr/>
                    <a:lstStyle/>
                    <a:p>
                      <a:endParaRPr lang="en-US"/>
                    </a:p>
                  </a:txBody>
                  <a:tcPr marL="90000" marR="90000">
                    <a:solidFill>
                      <a:srgbClr val="729FCF"/>
                    </a:solidFill>
                  </a:tcPr>
                </a:tc>
                <a:tc>
                  <a:txBody>
                    <a:bodyPr/>
                    <a:lstStyle/>
                    <a:p>
                      <a:endParaRPr lang="en-US"/>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FFFF99"/>
                    </a:solidFill>
                  </a:tcPr>
                </a:tc>
                <a:tc>
                  <a:txBody>
                    <a:bodyPr/>
                    <a:lstStyle/>
                    <a:p>
                      <a:endParaRPr lang="en-US"/>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FFFF99"/>
                    </a:solidFill>
                  </a:tcPr>
                </a:tc>
                <a:tc>
                  <a:txBody>
                    <a:bodyPr/>
                    <a:lstStyle/>
                    <a:p>
                      <a:endParaRPr lang="en-US"/>
                    </a:p>
                  </a:txBody>
                  <a:tcPr marL="121920" marR="121920">
                    <a:lnL w="28080">
                      <a:solidFill>
                        <a:srgbClr val="9FB8CD"/>
                      </a:solidFill>
                    </a:lnL>
                    <a:lnT w="28080">
                      <a:solidFill>
                        <a:srgbClr val="9FB8CD"/>
                      </a:solidFill>
                    </a:lnT>
                    <a:noFill/>
                  </a:tcPr>
                </a:tc>
              </a:tr>
              <a:tr h="347760">
                <a:tc>
                  <a:txBody>
                    <a:bodyPr/>
                    <a:lstStyle/>
                    <a:p>
                      <a:endParaRPr lang="en-US"/>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FFFF99"/>
                    </a:solidFill>
                  </a:tcPr>
                </a:tc>
                <a:tc>
                  <a:txBody>
                    <a:bodyPr/>
                    <a:lstStyle/>
                    <a:p>
                      <a:endParaRPr lang="en-US"/>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FFFF99"/>
                    </a:solidFill>
                  </a:tcPr>
                </a:tc>
                <a:tc>
                  <a:txBody>
                    <a:bodyPr/>
                    <a:lstStyle/>
                    <a:p>
                      <a:endParaRPr lang="en-US"/>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FFFF99"/>
                    </a:solidFill>
                  </a:tcPr>
                </a:tc>
                <a:tc>
                  <a:txBody>
                    <a:bodyPr/>
                    <a:lstStyle/>
                    <a:p>
                      <a:endParaRPr lang="en-US"/>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FFFF99"/>
                    </a:solidFill>
                  </a:tcPr>
                </a:tc>
                <a:tc>
                  <a:txBody>
                    <a:bodyPr/>
                    <a:lstStyle/>
                    <a:p>
                      <a:endParaRPr lang="en-US"/>
                    </a:p>
                  </a:txBody>
                  <a:tcPr marL="121920" marR="121920">
                    <a:lnL w="28080">
                      <a:solidFill>
                        <a:srgbClr val="9FB8CD"/>
                      </a:solidFill>
                    </a:lnL>
                    <a:lnT w="28080">
                      <a:solidFill>
                        <a:srgbClr val="9FB8CD"/>
                      </a:solidFill>
                    </a:lnT>
                    <a:noFill/>
                  </a:tcPr>
                </a:tc>
                <a:tc>
                  <a:txBody>
                    <a:bodyPr/>
                    <a:lstStyle/>
                    <a:p>
                      <a:endParaRPr lang="en-US" dirty="0"/>
                    </a:p>
                  </a:txBody>
                  <a:tcPr marL="121920" marR="121920">
                    <a:noFill/>
                  </a:tcPr>
                </a:tc>
              </a:tr>
            </a:tbl>
          </a:graphicData>
        </a:graphic>
      </p:graphicFrame>
      <p:sp>
        <p:nvSpPr>
          <p:cNvPr id="1567" name="CustomShape 5"/>
          <p:cNvSpPr/>
          <p:nvPr/>
        </p:nvSpPr>
        <p:spPr>
          <a:xfrm>
            <a:off x="4758240" y="4371120"/>
            <a:ext cx="20304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i="1" strike="noStrike" spc="-7">
                <a:solidFill>
                  <a:srgbClr val="000000"/>
                </a:solidFill>
                <a:latin typeface="Arial"/>
                <a:ea typeface="DejaVu Sans"/>
              </a:rPr>
              <a:t>p</a:t>
            </a:r>
            <a:endParaRPr lang="en-US" sz="1800" b="0" strike="noStrike" spc="-1">
              <a:latin typeface="Arial"/>
            </a:endParaRPr>
          </a:p>
        </p:txBody>
      </p:sp>
      <p:sp>
        <p:nvSpPr>
          <p:cNvPr id="1568" name="CustomShape 6"/>
          <p:cNvSpPr/>
          <p:nvPr/>
        </p:nvSpPr>
        <p:spPr>
          <a:xfrm>
            <a:off x="6903583" y="3235860"/>
            <a:ext cx="20304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i="1" strike="noStrike" spc="-7" dirty="0">
                <a:solidFill>
                  <a:srgbClr val="000000"/>
                </a:solidFill>
                <a:latin typeface="Arial"/>
                <a:ea typeface="DejaVu Sans"/>
              </a:rPr>
              <a:t>q</a:t>
            </a:r>
            <a:endParaRPr lang="en-US" sz="1800" b="0" strike="noStrike" spc="-1" dirty="0">
              <a:latin typeface="Arial"/>
            </a:endParaRPr>
          </a:p>
        </p:txBody>
      </p:sp>
      <p:sp>
        <p:nvSpPr>
          <p:cNvPr id="1569" name="CustomShape 7"/>
          <p:cNvSpPr/>
          <p:nvPr/>
        </p:nvSpPr>
        <p:spPr>
          <a:xfrm>
            <a:off x="1540320" y="5181637"/>
            <a:ext cx="7528320" cy="56124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indent="316800">
              <a:lnSpc>
                <a:spcPct val="100000"/>
              </a:lnSpc>
              <a:spcBef>
                <a:spcPts val="99"/>
              </a:spcBef>
            </a:pPr>
            <a:r>
              <a:rPr lang="en-US" sz="1800" b="0" strike="noStrike" spc="-21" dirty="0">
                <a:solidFill>
                  <a:srgbClr val="0070C0"/>
                </a:solidFill>
                <a:latin typeface="Arial"/>
                <a:ea typeface="DejaVu Sans"/>
              </a:rPr>
              <a:t>We </a:t>
            </a:r>
            <a:r>
              <a:rPr lang="en-US" sz="1800" b="0" strike="noStrike" spc="-7" dirty="0">
                <a:solidFill>
                  <a:srgbClr val="0070C0"/>
                </a:solidFill>
                <a:latin typeface="Arial"/>
                <a:ea typeface="DejaVu Sans"/>
              </a:rPr>
              <a:t>can define </a:t>
            </a:r>
            <a:r>
              <a:rPr lang="en-US" sz="1800" b="0" strike="noStrike" spc="-12" dirty="0">
                <a:solidFill>
                  <a:srgbClr val="0070C0"/>
                </a:solidFill>
                <a:latin typeface="Arial"/>
                <a:ea typeface="DejaVu Sans"/>
              </a:rPr>
              <a:t>type </a:t>
            </a:r>
            <a:r>
              <a:rPr lang="en-US" sz="1800" b="0" strike="noStrike" spc="-1" dirty="0">
                <a:solidFill>
                  <a:srgbClr val="0070C0"/>
                </a:solidFill>
                <a:latin typeface="Arial"/>
                <a:ea typeface="DejaVu Sans"/>
              </a:rPr>
              <a:t>of </a:t>
            </a:r>
            <a:r>
              <a:rPr lang="en-US" sz="1800" b="0" strike="noStrike" spc="-7" dirty="0">
                <a:solidFill>
                  <a:srgbClr val="0070C0"/>
                </a:solidFill>
                <a:latin typeface="Arial"/>
                <a:ea typeface="DejaVu Sans"/>
              </a:rPr>
              <a:t>path: 4-path, 8-path or m-path  depending on </a:t>
            </a:r>
            <a:r>
              <a:rPr lang="en-US" sz="1800" b="0" strike="noStrike" spc="-12" dirty="0">
                <a:solidFill>
                  <a:srgbClr val="0070C0"/>
                </a:solidFill>
                <a:latin typeface="Arial"/>
                <a:ea typeface="DejaVu Sans"/>
              </a:rPr>
              <a:t>type </a:t>
            </a:r>
            <a:r>
              <a:rPr lang="en-US" sz="1800" b="0" strike="noStrike" spc="-1" dirty="0">
                <a:solidFill>
                  <a:srgbClr val="0070C0"/>
                </a:solidFill>
                <a:latin typeface="Arial"/>
                <a:ea typeface="DejaVu Sans"/>
              </a:rPr>
              <a:t>of</a:t>
            </a:r>
            <a:r>
              <a:rPr lang="en-US" sz="1800" b="0" strike="noStrike" spc="41" dirty="0">
                <a:solidFill>
                  <a:srgbClr val="0070C0"/>
                </a:solidFill>
                <a:latin typeface="Arial"/>
                <a:ea typeface="DejaVu Sans"/>
              </a:rPr>
              <a:t> </a:t>
            </a:r>
            <a:r>
              <a:rPr lang="en-US" sz="1800" b="0" strike="noStrike" spc="-21" dirty="0">
                <a:solidFill>
                  <a:srgbClr val="0070C0"/>
                </a:solidFill>
                <a:latin typeface="Arial"/>
                <a:ea typeface="DejaVu Sans"/>
              </a:rPr>
              <a:t>adjacency.</a:t>
            </a:r>
            <a:endParaRPr lang="en-US" sz="1800" b="0" strike="noStrike" spc="-1" dirty="0">
              <a:solidFill>
                <a:srgbClr val="0070C0"/>
              </a:solidFill>
              <a:latin typeface="Arial"/>
            </a:endParaRPr>
          </a:p>
        </p:txBody>
      </p:sp>
    </p:spTree>
    <p:extLst>
      <p:ext uri="{BB962C8B-B14F-4D97-AF65-F5344CB8AC3E}">
        <p14:creationId xmlns:p14="http://schemas.microsoft.com/office/powerpoint/2010/main" val="123672977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 name="CustomShape 1"/>
          <p:cNvSpPr/>
          <p:nvPr/>
        </p:nvSpPr>
        <p:spPr>
          <a:xfrm>
            <a:off x="805894" y="40352"/>
            <a:ext cx="10791413" cy="8817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gn="ctr">
              <a:lnSpc>
                <a:spcPct val="100000"/>
              </a:lnSpc>
              <a:spcBef>
                <a:spcPts val="99"/>
              </a:spcBef>
            </a:pPr>
            <a:r>
              <a:rPr lang="en-US" sz="4000" spc="-7" dirty="0">
                <a:latin typeface="Trebuchet MS" pitchFamily="34" charset="0"/>
              </a:rPr>
              <a:t>P</a:t>
            </a:r>
            <a:r>
              <a:rPr lang="en-US" sz="4000" spc="-15" dirty="0">
                <a:latin typeface="Trebuchet MS" pitchFamily="34" charset="0"/>
              </a:rPr>
              <a:t>a</a:t>
            </a:r>
            <a:r>
              <a:rPr lang="en-US" sz="4000" spc="-1" dirty="0">
                <a:latin typeface="Trebuchet MS" pitchFamily="34" charset="0"/>
              </a:rPr>
              <a:t>th</a:t>
            </a:r>
          </a:p>
        </p:txBody>
      </p:sp>
      <p:grpSp>
        <p:nvGrpSpPr>
          <p:cNvPr id="1571" name="Group 2"/>
          <p:cNvGrpSpPr/>
          <p:nvPr/>
        </p:nvGrpSpPr>
        <p:grpSpPr>
          <a:xfrm>
            <a:off x="4877760" y="2454480"/>
            <a:ext cx="1218240" cy="1370880"/>
            <a:chOff x="3658320" y="2454480"/>
            <a:chExt cx="913680" cy="1370880"/>
          </a:xfrm>
        </p:grpSpPr>
        <p:sp>
          <p:nvSpPr>
            <p:cNvPr id="1572" name="CustomShape 3"/>
            <p:cNvSpPr/>
            <p:nvPr/>
          </p:nvSpPr>
          <p:spPr>
            <a:xfrm>
              <a:off x="3658320" y="2454480"/>
              <a:ext cx="456480" cy="456480"/>
            </a:xfrm>
            <a:custGeom>
              <a:avLst/>
              <a:gdLst/>
              <a:ahLst/>
              <a:cxnLst/>
              <a:rect l="l" t="t" r="r" b="b"/>
              <a:pathLst>
                <a:path w="457200" h="457200">
                  <a:moveTo>
                    <a:pt x="457200" y="0"/>
                  </a:moveTo>
                  <a:lnTo>
                    <a:pt x="0" y="0"/>
                  </a:lnTo>
                  <a:lnTo>
                    <a:pt x="0" y="457200"/>
                  </a:lnTo>
                  <a:lnTo>
                    <a:pt x="457200" y="457200"/>
                  </a:lnTo>
                  <a:lnTo>
                    <a:pt x="4572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73" name="CustomShape 4"/>
            <p:cNvSpPr/>
            <p:nvPr/>
          </p:nvSpPr>
          <p:spPr>
            <a:xfrm>
              <a:off x="3658320" y="2454480"/>
              <a:ext cx="456480" cy="456480"/>
            </a:xfrm>
            <a:custGeom>
              <a:avLst/>
              <a:gdLst/>
              <a:ahLst/>
              <a:cxnLst/>
              <a:rect l="l" t="t" r="r" b="b"/>
              <a:pathLst>
                <a:path w="457200" h="457200">
                  <a:moveTo>
                    <a:pt x="0" y="457200"/>
                  </a:moveTo>
                  <a:lnTo>
                    <a:pt x="457200" y="457200"/>
                  </a:lnTo>
                  <a:lnTo>
                    <a:pt x="457200" y="0"/>
                  </a:lnTo>
                  <a:lnTo>
                    <a:pt x="0" y="0"/>
                  </a:lnTo>
                  <a:lnTo>
                    <a:pt x="0" y="457200"/>
                  </a:lnTo>
                  <a:close/>
                </a:path>
              </a:pathLst>
            </a:custGeom>
            <a:noFill/>
            <a:ln w="25920">
              <a:solidFill>
                <a:srgbClr val="9FB8CD"/>
              </a:solidFill>
              <a:round/>
            </a:ln>
          </p:spPr>
          <p:style>
            <a:lnRef idx="0">
              <a:scrgbClr r="0" g="0" b="0"/>
            </a:lnRef>
            <a:fillRef idx="0">
              <a:scrgbClr r="0" g="0" b="0"/>
            </a:fillRef>
            <a:effectRef idx="0">
              <a:scrgbClr r="0" g="0" b="0"/>
            </a:effectRef>
            <a:fontRef idx="minor"/>
          </p:style>
        </p:sp>
        <p:sp>
          <p:nvSpPr>
            <p:cNvPr id="1574" name="CustomShape 5"/>
            <p:cNvSpPr/>
            <p:nvPr/>
          </p:nvSpPr>
          <p:spPr>
            <a:xfrm>
              <a:off x="4115520" y="2454480"/>
              <a:ext cx="456480" cy="456480"/>
            </a:xfrm>
            <a:custGeom>
              <a:avLst/>
              <a:gdLst/>
              <a:ahLst/>
              <a:cxnLst/>
              <a:rect l="l" t="t" r="r" b="b"/>
              <a:pathLst>
                <a:path w="457200" h="457200">
                  <a:moveTo>
                    <a:pt x="457200" y="0"/>
                  </a:moveTo>
                  <a:lnTo>
                    <a:pt x="0" y="0"/>
                  </a:lnTo>
                  <a:lnTo>
                    <a:pt x="0" y="457200"/>
                  </a:lnTo>
                  <a:lnTo>
                    <a:pt x="457200" y="457200"/>
                  </a:lnTo>
                  <a:lnTo>
                    <a:pt x="4572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75" name="CustomShape 6"/>
            <p:cNvSpPr/>
            <p:nvPr/>
          </p:nvSpPr>
          <p:spPr>
            <a:xfrm>
              <a:off x="4115520" y="2454480"/>
              <a:ext cx="456480" cy="456480"/>
            </a:xfrm>
            <a:custGeom>
              <a:avLst/>
              <a:gdLst/>
              <a:ahLst/>
              <a:cxnLst/>
              <a:rect l="l" t="t" r="r" b="b"/>
              <a:pathLst>
                <a:path w="457200" h="457200">
                  <a:moveTo>
                    <a:pt x="0" y="457200"/>
                  </a:moveTo>
                  <a:lnTo>
                    <a:pt x="457200" y="457200"/>
                  </a:lnTo>
                  <a:lnTo>
                    <a:pt x="457200" y="0"/>
                  </a:lnTo>
                  <a:lnTo>
                    <a:pt x="0" y="0"/>
                  </a:lnTo>
                  <a:lnTo>
                    <a:pt x="0" y="457200"/>
                  </a:lnTo>
                  <a:close/>
                </a:path>
              </a:pathLst>
            </a:custGeom>
            <a:noFill/>
            <a:ln w="25920">
              <a:solidFill>
                <a:srgbClr val="9FB8CD"/>
              </a:solidFill>
              <a:round/>
            </a:ln>
          </p:spPr>
          <p:style>
            <a:lnRef idx="0">
              <a:scrgbClr r="0" g="0" b="0"/>
            </a:lnRef>
            <a:fillRef idx="0">
              <a:scrgbClr r="0" g="0" b="0"/>
            </a:fillRef>
            <a:effectRef idx="0">
              <a:scrgbClr r="0" g="0" b="0"/>
            </a:effectRef>
            <a:fontRef idx="minor"/>
          </p:style>
        </p:sp>
        <p:sp>
          <p:nvSpPr>
            <p:cNvPr id="1576" name="CustomShape 7"/>
            <p:cNvSpPr/>
            <p:nvPr/>
          </p:nvSpPr>
          <p:spPr>
            <a:xfrm>
              <a:off x="4115520" y="3368880"/>
              <a:ext cx="456480" cy="456480"/>
            </a:xfrm>
            <a:custGeom>
              <a:avLst/>
              <a:gdLst/>
              <a:ahLst/>
              <a:cxnLst/>
              <a:rect l="l" t="t" r="r" b="b"/>
              <a:pathLst>
                <a:path w="457200" h="457200">
                  <a:moveTo>
                    <a:pt x="457200" y="0"/>
                  </a:moveTo>
                  <a:lnTo>
                    <a:pt x="0" y="0"/>
                  </a:lnTo>
                  <a:lnTo>
                    <a:pt x="0" y="457200"/>
                  </a:lnTo>
                  <a:lnTo>
                    <a:pt x="457200" y="457200"/>
                  </a:lnTo>
                  <a:lnTo>
                    <a:pt x="4572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77" name="CustomShape 8"/>
            <p:cNvSpPr/>
            <p:nvPr/>
          </p:nvSpPr>
          <p:spPr>
            <a:xfrm>
              <a:off x="4115520" y="3368880"/>
              <a:ext cx="456480" cy="456480"/>
            </a:xfrm>
            <a:custGeom>
              <a:avLst/>
              <a:gdLst/>
              <a:ahLst/>
              <a:cxnLst/>
              <a:rect l="l" t="t" r="r" b="b"/>
              <a:pathLst>
                <a:path w="457200" h="457200">
                  <a:moveTo>
                    <a:pt x="0" y="457200"/>
                  </a:moveTo>
                  <a:lnTo>
                    <a:pt x="457200" y="457200"/>
                  </a:lnTo>
                  <a:lnTo>
                    <a:pt x="457200" y="0"/>
                  </a:lnTo>
                  <a:lnTo>
                    <a:pt x="0" y="0"/>
                  </a:lnTo>
                  <a:lnTo>
                    <a:pt x="0" y="457200"/>
                  </a:lnTo>
                  <a:close/>
                </a:path>
              </a:pathLst>
            </a:custGeom>
            <a:noFill/>
            <a:ln w="25920">
              <a:solidFill>
                <a:srgbClr val="9FB8CD"/>
              </a:solidFill>
              <a:round/>
            </a:ln>
          </p:spPr>
          <p:style>
            <a:lnRef idx="0">
              <a:scrgbClr r="0" g="0" b="0"/>
            </a:lnRef>
            <a:fillRef idx="0">
              <a:scrgbClr r="0" g="0" b="0"/>
            </a:fillRef>
            <a:effectRef idx="0">
              <a:scrgbClr r="0" g="0" b="0"/>
            </a:effectRef>
            <a:fontRef idx="minor"/>
          </p:style>
        </p:sp>
        <p:sp>
          <p:nvSpPr>
            <p:cNvPr id="1578" name="CustomShape 9"/>
            <p:cNvSpPr/>
            <p:nvPr/>
          </p:nvSpPr>
          <p:spPr>
            <a:xfrm>
              <a:off x="3658320" y="2911680"/>
              <a:ext cx="456480" cy="456480"/>
            </a:xfrm>
            <a:custGeom>
              <a:avLst/>
              <a:gdLst/>
              <a:ahLst/>
              <a:cxnLst/>
              <a:rect l="l" t="t" r="r" b="b"/>
              <a:pathLst>
                <a:path w="457200" h="457200">
                  <a:moveTo>
                    <a:pt x="457200" y="0"/>
                  </a:moveTo>
                  <a:lnTo>
                    <a:pt x="0" y="0"/>
                  </a:lnTo>
                  <a:lnTo>
                    <a:pt x="0" y="457200"/>
                  </a:lnTo>
                  <a:lnTo>
                    <a:pt x="457200" y="457200"/>
                  </a:lnTo>
                  <a:lnTo>
                    <a:pt x="4572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79" name="CustomShape 10"/>
            <p:cNvSpPr/>
            <p:nvPr/>
          </p:nvSpPr>
          <p:spPr>
            <a:xfrm>
              <a:off x="3658320" y="2911680"/>
              <a:ext cx="456480" cy="456480"/>
            </a:xfrm>
            <a:custGeom>
              <a:avLst/>
              <a:gdLst/>
              <a:ahLst/>
              <a:cxnLst/>
              <a:rect l="l" t="t" r="r" b="b"/>
              <a:pathLst>
                <a:path w="457200" h="457200">
                  <a:moveTo>
                    <a:pt x="0" y="457200"/>
                  </a:moveTo>
                  <a:lnTo>
                    <a:pt x="457200" y="457200"/>
                  </a:lnTo>
                  <a:lnTo>
                    <a:pt x="457200" y="0"/>
                  </a:lnTo>
                  <a:lnTo>
                    <a:pt x="0" y="0"/>
                  </a:lnTo>
                  <a:lnTo>
                    <a:pt x="0" y="457200"/>
                  </a:lnTo>
                  <a:close/>
                </a:path>
              </a:pathLst>
            </a:custGeom>
            <a:noFill/>
            <a:ln w="25920">
              <a:solidFill>
                <a:srgbClr val="9FB8CD"/>
              </a:solidFill>
              <a:round/>
            </a:ln>
          </p:spPr>
          <p:style>
            <a:lnRef idx="0">
              <a:scrgbClr r="0" g="0" b="0"/>
            </a:lnRef>
            <a:fillRef idx="0">
              <a:scrgbClr r="0" g="0" b="0"/>
            </a:fillRef>
            <a:effectRef idx="0">
              <a:scrgbClr r="0" g="0" b="0"/>
            </a:effectRef>
            <a:fontRef idx="minor"/>
          </p:style>
        </p:sp>
      </p:grpSp>
      <p:sp>
        <p:nvSpPr>
          <p:cNvPr id="1580" name="CustomShape 11"/>
          <p:cNvSpPr/>
          <p:nvPr/>
        </p:nvSpPr>
        <p:spPr>
          <a:xfrm>
            <a:off x="6201600" y="2405520"/>
            <a:ext cx="20304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i="1" strike="noStrike" spc="-7">
                <a:solidFill>
                  <a:srgbClr val="000000"/>
                </a:solidFill>
                <a:latin typeface="Arial"/>
                <a:ea typeface="DejaVu Sans"/>
              </a:rPr>
              <a:t>p</a:t>
            </a:r>
            <a:endParaRPr lang="en-US" sz="1800" b="0" strike="noStrike" spc="-1">
              <a:latin typeface="Arial"/>
            </a:endParaRPr>
          </a:p>
        </p:txBody>
      </p:sp>
      <p:sp>
        <p:nvSpPr>
          <p:cNvPr id="1581" name="CustomShape 12"/>
          <p:cNvSpPr/>
          <p:nvPr/>
        </p:nvSpPr>
        <p:spPr>
          <a:xfrm>
            <a:off x="5693760" y="3777480"/>
            <a:ext cx="20304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i="1" strike="noStrike" spc="-7">
                <a:solidFill>
                  <a:srgbClr val="000000"/>
                </a:solidFill>
                <a:latin typeface="Arial"/>
                <a:ea typeface="DejaVu Sans"/>
              </a:rPr>
              <a:t>q</a:t>
            </a:r>
            <a:endParaRPr lang="en-US" sz="1800" b="0" strike="noStrike" spc="-1">
              <a:latin typeface="Arial"/>
            </a:endParaRPr>
          </a:p>
        </p:txBody>
      </p:sp>
      <p:grpSp>
        <p:nvGrpSpPr>
          <p:cNvPr id="1582" name="Group 13"/>
          <p:cNvGrpSpPr/>
          <p:nvPr/>
        </p:nvGrpSpPr>
        <p:grpSpPr>
          <a:xfrm>
            <a:off x="8637120" y="2454480"/>
            <a:ext cx="1218240" cy="1370880"/>
            <a:chOff x="6477840" y="2454480"/>
            <a:chExt cx="913680" cy="1370880"/>
          </a:xfrm>
        </p:grpSpPr>
        <p:sp>
          <p:nvSpPr>
            <p:cNvPr id="1583" name="CustomShape 14"/>
            <p:cNvSpPr/>
            <p:nvPr/>
          </p:nvSpPr>
          <p:spPr>
            <a:xfrm>
              <a:off x="6477840" y="2454480"/>
              <a:ext cx="456480" cy="456480"/>
            </a:xfrm>
            <a:custGeom>
              <a:avLst/>
              <a:gdLst/>
              <a:ahLst/>
              <a:cxnLst/>
              <a:rect l="l" t="t" r="r" b="b"/>
              <a:pathLst>
                <a:path w="457200" h="457200">
                  <a:moveTo>
                    <a:pt x="457199" y="0"/>
                  </a:moveTo>
                  <a:lnTo>
                    <a:pt x="0" y="0"/>
                  </a:lnTo>
                  <a:lnTo>
                    <a:pt x="0" y="457200"/>
                  </a:lnTo>
                  <a:lnTo>
                    <a:pt x="457199" y="457200"/>
                  </a:lnTo>
                  <a:lnTo>
                    <a:pt x="457199"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84" name="CustomShape 15"/>
            <p:cNvSpPr/>
            <p:nvPr/>
          </p:nvSpPr>
          <p:spPr>
            <a:xfrm>
              <a:off x="6477840" y="2454480"/>
              <a:ext cx="456480" cy="456480"/>
            </a:xfrm>
            <a:custGeom>
              <a:avLst/>
              <a:gdLst/>
              <a:ahLst/>
              <a:cxnLst/>
              <a:rect l="l" t="t" r="r" b="b"/>
              <a:pathLst>
                <a:path w="457200" h="457200">
                  <a:moveTo>
                    <a:pt x="0" y="457200"/>
                  </a:moveTo>
                  <a:lnTo>
                    <a:pt x="457199" y="457200"/>
                  </a:lnTo>
                  <a:lnTo>
                    <a:pt x="457199" y="0"/>
                  </a:lnTo>
                  <a:lnTo>
                    <a:pt x="0" y="0"/>
                  </a:lnTo>
                  <a:lnTo>
                    <a:pt x="0" y="457200"/>
                  </a:lnTo>
                  <a:close/>
                </a:path>
              </a:pathLst>
            </a:custGeom>
            <a:noFill/>
            <a:ln w="25920">
              <a:solidFill>
                <a:srgbClr val="9FB8CD"/>
              </a:solidFill>
              <a:round/>
            </a:ln>
          </p:spPr>
          <p:style>
            <a:lnRef idx="0">
              <a:scrgbClr r="0" g="0" b="0"/>
            </a:lnRef>
            <a:fillRef idx="0">
              <a:scrgbClr r="0" g="0" b="0"/>
            </a:fillRef>
            <a:effectRef idx="0">
              <a:scrgbClr r="0" g="0" b="0"/>
            </a:effectRef>
            <a:fontRef idx="minor"/>
          </p:style>
        </p:sp>
        <p:sp>
          <p:nvSpPr>
            <p:cNvPr id="1585" name="CustomShape 16"/>
            <p:cNvSpPr/>
            <p:nvPr/>
          </p:nvSpPr>
          <p:spPr>
            <a:xfrm>
              <a:off x="6935040" y="2454480"/>
              <a:ext cx="456480" cy="456480"/>
            </a:xfrm>
            <a:custGeom>
              <a:avLst/>
              <a:gdLst/>
              <a:ahLst/>
              <a:cxnLst/>
              <a:rect l="l" t="t" r="r" b="b"/>
              <a:pathLst>
                <a:path w="457200" h="457200">
                  <a:moveTo>
                    <a:pt x="457200" y="0"/>
                  </a:moveTo>
                  <a:lnTo>
                    <a:pt x="0" y="0"/>
                  </a:lnTo>
                  <a:lnTo>
                    <a:pt x="0" y="457200"/>
                  </a:lnTo>
                  <a:lnTo>
                    <a:pt x="457200" y="457200"/>
                  </a:lnTo>
                  <a:lnTo>
                    <a:pt x="4572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86" name="CustomShape 17"/>
            <p:cNvSpPr/>
            <p:nvPr/>
          </p:nvSpPr>
          <p:spPr>
            <a:xfrm>
              <a:off x="6935040" y="2454480"/>
              <a:ext cx="456480" cy="456480"/>
            </a:xfrm>
            <a:custGeom>
              <a:avLst/>
              <a:gdLst/>
              <a:ahLst/>
              <a:cxnLst/>
              <a:rect l="l" t="t" r="r" b="b"/>
              <a:pathLst>
                <a:path w="457200" h="457200">
                  <a:moveTo>
                    <a:pt x="0" y="457200"/>
                  </a:moveTo>
                  <a:lnTo>
                    <a:pt x="457200" y="457200"/>
                  </a:lnTo>
                  <a:lnTo>
                    <a:pt x="457200" y="0"/>
                  </a:lnTo>
                  <a:lnTo>
                    <a:pt x="0" y="0"/>
                  </a:lnTo>
                  <a:lnTo>
                    <a:pt x="0" y="457200"/>
                  </a:lnTo>
                  <a:close/>
                </a:path>
              </a:pathLst>
            </a:custGeom>
            <a:noFill/>
            <a:ln w="25920">
              <a:solidFill>
                <a:srgbClr val="9FB8CD"/>
              </a:solidFill>
              <a:round/>
            </a:ln>
          </p:spPr>
          <p:style>
            <a:lnRef idx="0">
              <a:scrgbClr r="0" g="0" b="0"/>
            </a:lnRef>
            <a:fillRef idx="0">
              <a:scrgbClr r="0" g="0" b="0"/>
            </a:fillRef>
            <a:effectRef idx="0">
              <a:scrgbClr r="0" g="0" b="0"/>
            </a:effectRef>
            <a:fontRef idx="minor"/>
          </p:style>
        </p:sp>
        <p:sp>
          <p:nvSpPr>
            <p:cNvPr id="1587" name="CustomShape 18"/>
            <p:cNvSpPr/>
            <p:nvPr/>
          </p:nvSpPr>
          <p:spPr>
            <a:xfrm>
              <a:off x="6935040" y="3368880"/>
              <a:ext cx="456480" cy="456480"/>
            </a:xfrm>
            <a:custGeom>
              <a:avLst/>
              <a:gdLst/>
              <a:ahLst/>
              <a:cxnLst/>
              <a:rect l="l" t="t" r="r" b="b"/>
              <a:pathLst>
                <a:path w="457200" h="457200">
                  <a:moveTo>
                    <a:pt x="457200" y="0"/>
                  </a:moveTo>
                  <a:lnTo>
                    <a:pt x="0" y="0"/>
                  </a:lnTo>
                  <a:lnTo>
                    <a:pt x="0" y="457200"/>
                  </a:lnTo>
                  <a:lnTo>
                    <a:pt x="457200" y="457200"/>
                  </a:lnTo>
                  <a:lnTo>
                    <a:pt x="457200"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88" name="CustomShape 19"/>
            <p:cNvSpPr/>
            <p:nvPr/>
          </p:nvSpPr>
          <p:spPr>
            <a:xfrm>
              <a:off x="6935040" y="3368880"/>
              <a:ext cx="456480" cy="456480"/>
            </a:xfrm>
            <a:custGeom>
              <a:avLst/>
              <a:gdLst/>
              <a:ahLst/>
              <a:cxnLst/>
              <a:rect l="l" t="t" r="r" b="b"/>
              <a:pathLst>
                <a:path w="457200" h="457200">
                  <a:moveTo>
                    <a:pt x="0" y="457200"/>
                  </a:moveTo>
                  <a:lnTo>
                    <a:pt x="457200" y="457200"/>
                  </a:lnTo>
                  <a:lnTo>
                    <a:pt x="457200" y="0"/>
                  </a:lnTo>
                  <a:lnTo>
                    <a:pt x="0" y="0"/>
                  </a:lnTo>
                  <a:lnTo>
                    <a:pt x="0" y="457200"/>
                  </a:lnTo>
                  <a:close/>
                </a:path>
              </a:pathLst>
            </a:custGeom>
            <a:noFill/>
            <a:ln w="25920">
              <a:solidFill>
                <a:srgbClr val="9FB8CD"/>
              </a:solidFill>
              <a:round/>
            </a:ln>
          </p:spPr>
          <p:style>
            <a:lnRef idx="0">
              <a:scrgbClr r="0" g="0" b="0"/>
            </a:lnRef>
            <a:fillRef idx="0">
              <a:scrgbClr r="0" g="0" b="0"/>
            </a:fillRef>
            <a:effectRef idx="0">
              <a:scrgbClr r="0" g="0" b="0"/>
            </a:effectRef>
            <a:fontRef idx="minor"/>
          </p:style>
        </p:sp>
        <p:sp>
          <p:nvSpPr>
            <p:cNvPr id="1589" name="CustomShape 20"/>
            <p:cNvSpPr/>
            <p:nvPr/>
          </p:nvSpPr>
          <p:spPr>
            <a:xfrm>
              <a:off x="6477840" y="2911680"/>
              <a:ext cx="456480" cy="456480"/>
            </a:xfrm>
            <a:custGeom>
              <a:avLst/>
              <a:gdLst/>
              <a:ahLst/>
              <a:cxnLst/>
              <a:rect l="l" t="t" r="r" b="b"/>
              <a:pathLst>
                <a:path w="457200" h="457200">
                  <a:moveTo>
                    <a:pt x="457199" y="0"/>
                  </a:moveTo>
                  <a:lnTo>
                    <a:pt x="0" y="0"/>
                  </a:lnTo>
                  <a:lnTo>
                    <a:pt x="0" y="457200"/>
                  </a:lnTo>
                  <a:lnTo>
                    <a:pt x="457199" y="457200"/>
                  </a:lnTo>
                  <a:lnTo>
                    <a:pt x="457199"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590" name="CustomShape 21"/>
            <p:cNvSpPr/>
            <p:nvPr/>
          </p:nvSpPr>
          <p:spPr>
            <a:xfrm>
              <a:off x="6477840" y="2911680"/>
              <a:ext cx="456480" cy="456480"/>
            </a:xfrm>
            <a:custGeom>
              <a:avLst/>
              <a:gdLst/>
              <a:ahLst/>
              <a:cxnLst/>
              <a:rect l="l" t="t" r="r" b="b"/>
              <a:pathLst>
                <a:path w="457200" h="457200">
                  <a:moveTo>
                    <a:pt x="0" y="457200"/>
                  </a:moveTo>
                  <a:lnTo>
                    <a:pt x="457199" y="457200"/>
                  </a:lnTo>
                  <a:lnTo>
                    <a:pt x="457199" y="0"/>
                  </a:lnTo>
                  <a:lnTo>
                    <a:pt x="0" y="0"/>
                  </a:lnTo>
                  <a:lnTo>
                    <a:pt x="0" y="457200"/>
                  </a:lnTo>
                  <a:close/>
                </a:path>
              </a:pathLst>
            </a:custGeom>
            <a:noFill/>
            <a:ln w="25920">
              <a:solidFill>
                <a:srgbClr val="9FB8CD"/>
              </a:solidFill>
              <a:round/>
            </a:ln>
          </p:spPr>
          <p:style>
            <a:lnRef idx="0">
              <a:scrgbClr r="0" g="0" b="0"/>
            </a:lnRef>
            <a:fillRef idx="0">
              <a:scrgbClr r="0" g="0" b="0"/>
            </a:fillRef>
            <a:effectRef idx="0">
              <a:scrgbClr r="0" g="0" b="0"/>
            </a:effectRef>
            <a:fontRef idx="minor"/>
          </p:style>
        </p:sp>
      </p:grpSp>
      <p:sp>
        <p:nvSpPr>
          <p:cNvPr id="1591" name="CustomShape 22"/>
          <p:cNvSpPr/>
          <p:nvPr/>
        </p:nvSpPr>
        <p:spPr>
          <a:xfrm>
            <a:off x="9961920" y="2405520"/>
            <a:ext cx="20304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i="1" strike="noStrike" spc="-7">
                <a:solidFill>
                  <a:srgbClr val="000000"/>
                </a:solidFill>
                <a:latin typeface="Arial"/>
                <a:ea typeface="DejaVu Sans"/>
              </a:rPr>
              <a:t>p</a:t>
            </a:r>
            <a:endParaRPr lang="en-US" sz="1800" b="0" strike="noStrike" spc="-1">
              <a:latin typeface="Arial"/>
            </a:endParaRPr>
          </a:p>
        </p:txBody>
      </p:sp>
      <p:sp>
        <p:nvSpPr>
          <p:cNvPr id="1592" name="CustomShape 23"/>
          <p:cNvSpPr/>
          <p:nvPr/>
        </p:nvSpPr>
        <p:spPr>
          <a:xfrm>
            <a:off x="9453600" y="3777480"/>
            <a:ext cx="20304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i="1" strike="noStrike" spc="-7">
                <a:solidFill>
                  <a:srgbClr val="000000"/>
                </a:solidFill>
                <a:latin typeface="Arial"/>
                <a:ea typeface="DejaVu Sans"/>
              </a:rPr>
              <a:t>q</a:t>
            </a:r>
            <a:endParaRPr lang="en-US" sz="1800" b="0" strike="noStrike" spc="-1">
              <a:latin typeface="Arial"/>
            </a:endParaRPr>
          </a:p>
        </p:txBody>
      </p:sp>
      <p:graphicFrame>
        <p:nvGraphicFramePr>
          <p:cNvPr id="1593" name="Table 24"/>
          <p:cNvGraphicFramePr/>
          <p:nvPr/>
        </p:nvGraphicFramePr>
        <p:xfrm>
          <a:off x="1507680" y="2441520"/>
          <a:ext cx="1219200" cy="1371600"/>
        </p:xfrm>
        <a:graphic>
          <a:graphicData uri="http://schemas.openxmlformats.org/drawingml/2006/table">
            <a:tbl>
              <a:tblPr/>
              <a:tblGrid>
                <a:gridCol w="609600"/>
                <a:gridCol w="609600"/>
              </a:tblGrid>
              <a:tr h="457200">
                <a:tc>
                  <a:txBody>
                    <a:bodyPr/>
                    <a:lstStyle/>
                    <a:p>
                      <a:endParaRPr lang="en-US"/>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FFFF99"/>
                    </a:solidFill>
                  </a:tcPr>
                </a:tc>
                <a:tc>
                  <a:txBody>
                    <a:bodyPr/>
                    <a:lstStyle/>
                    <a:p>
                      <a:endParaRPr lang="en-US"/>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FFFF99"/>
                    </a:solidFill>
                  </a:tcPr>
                </a:tc>
              </a:tr>
              <a:tr h="457200">
                <a:tc>
                  <a:txBody>
                    <a:bodyPr/>
                    <a:lstStyle/>
                    <a:p>
                      <a:endParaRPr lang="en-US"/>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FFFF99"/>
                    </a:solidFill>
                  </a:tcPr>
                </a:tc>
                <a:tc>
                  <a:txBody>
                    <a:bodyPr/>
                    <a:lstStyle/>
                    <a:p>
                      <a:endParaRPr lang="en-US"/>
                    </a:p>
                  </a:txBody>
                  <a:tcPr marL="121920" marR="121920">
                    <a:lnL w="28080">
                      <a:solidFill>
                        <a:srgbClr val="9FB8CD"/>
                      </a:solidFill>
                    </a:lnL>
                    <a:lnT w="28080">
                      <a:solidFill>
                        <a:srgbClr val="9FB8CD"/>
                      </a:solidFill>
                    </a:lnT>
                    <a:lnB w="28080">
                      <a:solidFill>
                        <a:srgbClr val="9FB8CD"/>
                      </a:solidFill>
                    </a:lnB>
                    <a:noFill/>
                  </a:tcPr>
                </a:tc>
              </a:tr>
              <a:tr h="457200">
                <a:tc>
                  <a:txBody>
                    <a:bodyPr/>
                    <a:lstStyle/>
                    <a:p>
                      <a:endParaRPr lang="en-US"/>
                    </a:p>
                  </a:txBody>
                  <a:tcPr marL="121920" marR="121920">
                    <a:lnR w="28080">
                      <a:solidFill>
                        <a:srgbClr val="9FB8CD"/>
                      </a:solidFill>
                    </a:lnR>
                    <a:lnT w="28080">
                      <a:solidFill>
                        <a:srgbClr val="9FB8CD"/>
                      </a:solidFill>
                    </a:lnT>
                    <a:noFill/>
                  </a:tcPr>
                </a:tc>
                <a:tc>
                  <a:txBody>
                    <a:bodyPr/>
                    <a:lstStyle/>
                    <a:p>
                      <a:endParaRPr lang="en-US"/>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FFFF99"/>
                    </a:solidFill>
                  </a:tcPr>
                </a:tc>
              </a:tr>
            </a:tbl>
          </a:graphicData>
        </a:graphic>
      </p:graphicFrame>
      <p:sp>
        <p:nvSpPr>
          <p:cNvPr id="1594" name="CustomShape 25"/>
          <p:cNvSpPr/>
          <p:nvPr/>
        </p:nvSpPr>
        <p:spPr>
          <a:xfrm>
            <a:off x="2848320" y="2405520"/>
            <a:ext cx="20304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i="1" strike="noStrike" spc="-7">
                <a:solidFill>
                  <a:srgbClr val="000000"/>
                </a:solidFill>
                <a:latin typeface="Arial"/>
                <a:ea typeface="DejaVu Sans"/>
              </a:rPr>
              <a:t>p</a:t>
            </a:r>
            <a:endParaRPr lang="en-US" sz="1800" b="0" strike="noStrike" spc="-1">
              <a:latin typeface="Arial"/>
            </a:endParaRPr>
          </a:p>
        </p:txBody>
      </p:sp>
      <p:sp>
        <p:nvSpPr>
          <p:cNvPr id="1595" name="CustomShape 26"/>
          <p:cNvSpPr/>
          <p:nvPr/>
        </p:nvSpPr>
        <p:spPr>
          <a:xfrm>
            <a:off x="2340480" y="3777480"/>
            <a:ext cx="20304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i="1" strike="noStrike" spc="-7">
                <a:solidFill>
                  <a:srgbClr val="000000"/>
                </a:solidFill>
                <a:latin typeface="Arial"/>
                <a:ea typeface="DejaVu Sans"/>
              </a:rPr>
              <a:t>q</a:t>
            </a:r>
            <a:endParaRPr lang="en-US" sz="1800" b="0" strike="noStrike" spc="-1">
              <a:latin typeface="Arial"/>
            </a:endParaRPr>
          </a:p>
        </p:txBody>
      </p:sp>
      <p:grpSp>
        <p:nvGrpSpPr>
          <p:cNvPr id="1596" name="Group 27"/>
          <p:cNvGrpSpPr/>
          <p:nvPr/>
        </p:nvGrpSpPr>
        <p:grpSpPr>
          <a:xfrm>
            <a:off x="4056000" y="2683080"/>
            <a:ext cx="1735200" cy="2120040"/>
            <a:chOff x="3042000" y="2683080"/>
            <a:chExt cx="1301400" cy="2120040"/>
          </a:xfrm>
        </p:grpSpPr>
        <p:sp>
          <p:nvSpPr>
            <p:cNvPr id="1597" name="CustomShape 28"/>
            <p:cNvSpPr/>
            <p:nvPr/>
          </p:nvSpPr>
          <p:spPr>
            <a:xfrm>
              <a:off x="3886920" y="2683080"/>
              <a:ext cx="456480" cy="913680"/>
            </a:xfrm>
            <a:custGeom>
              <a:avLst/>
              <a:gdLst/>
              <a:ahLst/>
              <a:cxnLst/>
              <a:rect l="l" t="t" r="r" b="b"/>
              <a:pathLst>
                <a:path w="457200" h="914400">
                  <a:moveTo>
                    <a:pt x="457200" y="0"/>
                  </a:moveTo>
                  <a:lnTo>
                    <a:pt x="0" y="0"/>
                  </a:lnTo>
                  <a:moveTo>
                    <a:pt x="0" y="0"/>
                  </a:moveTo>
                  <a:lnTo>
                    <a:pt x="0" y="457200"/>
                  </a:lnTo>
                  <a:moveTo>
                    <a:pt x="0" y="457200"/>
                  </a:moveTo>
                  <a:lnTo>
                    <a:pt x="457200" y="914400"/>
                  </a:lnTo>
                  <a:moveTo>
                    <a:pt x="457200" y="0"/>
                  </a:moveTo>
                  <a:lnTo>
                    <a:pt x="0" y="457200"/>
                  </a:lnTo>
                </a:path>
              </a:pathLst>
            </a:custGeom>
            <a:noFill/>
            <a:ln w="25920" cap="rnd">
              <a:solidFill>
                <a:srgbClr val="FF0000"/>
              </a:solidFill>
              <a:custDash>
                <a:ds d="400000" sp="300000"/>
              </a:custDash>
              <a:round/>
            </a:ln>
          </p:spPr>
          <p:style>
            <a:lnRef idx="0">
              <a:scrgbClr r="0" g="0" b="0"/>
            </a:lnRef>
            <a:fillRef idx="0">
              <a:scrgbClr r="0" g="0" b="0"/>
            </a:fillRef>
            <a:effectRef idx="0">
              <a:scrgbClr r="0" g="0" b="0"/>
            </a:effectRef>
            <a:fontRef idx="minor"/>
          </p:style>
        </p:sp>
        <p:sp>
          <p:nvSpPr>
            <p:cNvPr id="1598" name="CustomShape 29"/>
            <p:cNvSpPr/>
            <p:nvPr/>
          </p:nvSpPr>
          <p:spPr>
            <a:xfrm>
              <a:off x="3042000" y="2819520"/>
              <a:ext cx="1072440" cy="1983600"/>
            </a:xfrm>
            <a:custGeom>
              <a:avLst/>
              <a:gdLst/>
              <a:ahLst/>
              <a:cxnLst/>
              <a:rect l="l" t="t" r="r" b="b"/>
              <a:pathLst>
                <a:path w="1073150" h="1984375">
                  <a:moveTo>
                    <a:pt x="1072642" y="76200"/>
                  </a:moveTo>
                  <a:lnTo>
                    <a:pt x="1002157" y="124079"/>
                  </a:lnTo>
                  <a:lnTo>
                    <a:pt x="1029868" y="139585"/>
                  </a:lnTo>
                  <a:lnTo>
                    <a:pt x="56438" y="1877822"/>
                  </a:lnTo>
                  <a:lnTo>
                    <a:pt x="820166" y="72644"/>
                  </a:lnTo>
                  <a:lnTo>
                    <a:pt x="849376" y="84963"/>
                  </a:lnTo>
                  <a:lnTo>
                    <a:pt x="847547" y="56007"/>
                  </a:lnTo>
                  <a:lnTo>
                    <a:pt x="844042" y="0"/>
                  </a:lnTo>
                  <a:lnTo>
                    <a:pt x="779272" y="55372"/>
                  </a:lnTo>
                  <a:lnTo>
                    <a:pt x="808482" y="67703"/>
                  </a:lnTo>
                  <a:lnTo>
                    <a:pt x="304" y="1978050"/>
                  </a:lnTo>
                  <a:lnTo>
                    <a:pt x="0" y="1978787"/>
                  </a:lnTo>
                  <a:lnTo>
                    <a:pt x="5842" y="1981200"/>
                  </a:lnTo>
                  <a:lnTo>
                    <a:pt x="11430" y="1984248"/>
                  </a:lnTo>
                  <a:lnTo>
                    <a:pt x="1040942" y="145770"/>
                  </a:lnTo>
                  <a:lnTo>
                    <a:pt x="1068705" y="161290"/>
                  </a:lnTo>
                  <a:lnTo>
                    <a:pt x="1070216" y="128524"/>
                  </a:lnTo>
                  <a:lnTo>
                    <a:pt x="1072642" y="76200"/>
                  </a:lnTo>
                  <a:close/>
                </a:path>
              </a:pathLst>
            </a:custGeom>
            <a:solidFill>
              <a:srgbClr val="9FB8CD"/>
            </a:solidFill>
            <a:ln>
              <a:noFill/>
            </a:ln>
          </p:spPr>
          <p:style>
            <a:lnRef idx="0">
              <a:scrgbClr r="0" g="0" b="0"/>
            </a:lnRef>
            <a:fillRef idx="0">
              <a:scrgbClr r="0" g="0" b="0"/>
            </a:fillRef>
            <a:effectRef idx="0">
              <a:scrgbClr r="0" g="0" b="0"/>
            </a:effectRef>
            <a:fontRef idx="minor"/>
          </p:style>
        </p:sp>
      </p:grpSp>
      <p:grpSp>
        <p:nvGrpSpPr>
          <p:cNvPr id="1599" name="Group 30"/>
          <p:cNvGrpSpPr/>
          <p:nvPr/>
        </p:nvGrpSpPr>
        <p:grpSpPr>
          <a:xfrm>
            <a:off x="8526240" y="2683080"/>
            <a:ext cx="1024320" cy="2041920"/>
            <a:chOff x="6394680" y="2683080"/>
            <a:chExt cx="768240" cy="2041920"/>
          </a:xfrm>
        </p:grpSpPr>
        <p:sp>
          <p:nvSpPr>
            <p:cNvPr id="1600" name="CustomShape 31"/>
            <p:cNvSpPr/>
            <p:nvPr/>
          </p:nvSpPr>
          <p:spPr>
            <a:xfrm>
              <a:off x="6706440" y="2683080"/>
              <a:ext cx="456480" cy="913680"/>
            </a:xfrm>
            <a:custGeom>
              <a:avLst/>
              <a:gdLst/>
              <a:ahLst/>
              <a:cxnLst/>
              <a:rect l="l" t="t" r="r" b="b"/>
              <a:pathLst>
                <a:path w="457200" h="914400">
                  <a:moveTo>
                    <a:pt x="457200" y="0"/>
                  </a:moveTo>
                  <a:lnTo>
                    <a:pt x="0" y="0"/>
                  </a:lnTo>
                  <a:moveTo>
                    <a:pt x="0" y="0"/>
                  </a:moveTo>
                  <a:lnTo>
                    <a:pt x="0" y="457200"/>
                  </a:lnTo>
                  <a:moveTo>
                    <a:pt x="0" y="457200"/>
                  </a:moveTo>
                  <a:lnTo>
                    <a:pt x="457200" y="914400"/>
                  </a:lnTo>
                </a:path>
              </a:pathLst>
            </a:custGeom>
            <a:noFill/>
            <a:ln w="25920" cap="rnd">
              <a:solidFill>
                <a:srgbClr val="FF0000"/>
              </a:solidFill>
              <a:custDash>
                <a:ds d="400000" sp="300000"/>
              </a:custDash>
              <a:round/>
            </a:ln>
          </p:spPr>
          <p:style>
            <a:lnRef idx="0">
              <a:scrgbClr r="0" g="0" b="0"/>
            </a:lnRef>
            <a:fillRef idx="0">
              <a:scrgbClr r="0" g="0" b="0"/>
            </a:fillRef>
            <a:effectRef idx="0">
              <a:scrgbClr r="0" g="0" b="0"/>
            </a:effectRef>
            <a:fontRef idx="minor"/>
          </p:style>
        </p:sp>
        <p:sp>
          <p:nvSpPr>
            <p:cNvPr id="1601" name="CustomShape 32"/>
            <p:cNvSpPr/>
            <p:nvPr/>
          </p:nvSpPr>
          <p:spPr>
            <a:xfrm>
              <a:off x="6394680" y="2895480"/>
              <a:ext cx="335880" cy="1829520"/>
            </a:xfrm>
            <a:custGeom>
              <a:avLst/>
              <a:gdLst/>
              <a:ahLst/>
              <a:cxnLst/>
              <a:rect l="l" t="t" r="r" b="b"/>
              <a:pathLst>
                <a:path w="336550" h="1830070">
                  <a:moveTo>
                    <a:pt x="292168" y="74144"/>
                  </a:moveTo>
                  <a:lnTo>
                    <a:pt x="0" y="1827783"/>
                  </a:lnTo>
                  <a:lnTo>
                    <a:pt x="12446" y="1829816"/>
                  </a:lnTo>
                  <a:lnTo>
                    <a:pt x="304732" y="76223"/>
                  </a:lnTo>
                  <a:lnTo>
                    <a:pt x="292168" y="74144"/>
                  </a:lnTo>
                  <a:close/>
                  <a:moveTo>
                    <a:pt x="329953" y="61595"/>
                  </a:moveTo>
                  <a:lnTo>
                    <a:pt x="294258" y="61595"/>
                  </a:lnTo>
                  <a:lnTo>
                    <a:pt x="306831" y="63626"/>
                  </a:lnTo>
                  <a:lnTo>
                    <a:pt x="304732" y="76223"/>
                  </a:lnTo>
                  <a:lnTo>
                    <a:pt x="336042" y="81407"/>
                  </a:lnTo>
                  <a:lnTo>
                    <a:pt x="329953" y="61595"/>
                  </a:lnTo>
                  <a:close/>
                  <a:moveTo>
                    <a:pt x="294258" y="61595"/>
                  </a:moveTo>
                  <a:lnTo>
                    <a:pt x="292168" y="74144"/>
                  </a:lnTo>
                  <a:lnTo>
                    <a:pt x="304732" y="76223"/>
                  </a:lnTo>
                  <a:lnTo>
                    <a:pt x="306831" y="63626"/>
                  </a:lnTo>
                  <a:lnTo>
                    <a:pt x="294258" y="61595"/>
                  </a:lnTo>
                  <a:close/>
                  <a:moveTo>
                    <a:pt x="311023" y="0"/>
                  </a:moveTo>
                  <a:lnTo>
                    <a:pt x="260857" y="68961"/>
                  </a:lnTo>
                  <a:lnTo>
                    <a:pt x="292168" y="74144"/>
                  </a:lnTo>
                  <a:lnTo>
                    <a:pt x="294258" y="61595"/>
                  </a:lnTo>
                  <a:lnTo>
                    <a:pt x="329953" y="61595"/>
                  </a:lnTo>
                  <a:lnTo>
                    <a:pt x="311023" y="0"/>
                  </a:lnTo>
                  <a:close/>
                </a:path>
              </a:pathLst>
            </a:custGeom>
            <a:solidFill>
              <a:srgbClr val="9FB8CD"/>
            </a:solidFill>
            <a:ln>
              <a:noFill/>
            </a:ln>
          </p:spPr>
          <p:style>
            <a:lnRef idx="0">
              <a:scrgbClr r="0" g="0" b="0"/>
            </a:lnRef>
            <a:fillRef idx="0">
              <a:scrgbClr r="0" g="0" b="0"/>
            </a:fillRef>
            <a:effectRef idx="0">
              <a:scrgbClr r="0" g="0" b="0"/>
            </a:effectRef>
            <a:fontRef idx="minor"/>
          </p:style>
        </p:sp>
      </p:grpSp>
      <p:sp>
        <p:nvSpPr>
          <p:cNvPr id="1602" name="CustomShape 33"/>
          <p:cNvSpPr/>
          <p:nvPr/>
        </p:nvSpPr>
        <p:spPr>
          <a:xfrm>
            <a:off x="1324800" y="4904640"/>
            <a:ext cx="3466080" cy="56124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457200">
              <a:lnSpc>
                <a:spcPct val="100000"/>
              </a:lnSpc>
              <a:spcBef>
                <a:spcPts val="99"/>
              </a:spcBef>
            </a:pPr>
            <a:r>
              <a:rPr lang="en-US" sz="1800" b="0" strike="noStrike" spc="-7" dirty="0">
                <a:solidFill>
                  <a:srgbClr val="0070C0"/>
                </a:solidFill>
                <a:latin typeface="Arial"/>
                <a:ea typeface="DejaVu Sans"/>
              </a:rPr>
              <a:t>8-path </a:t>
            </a:r>
            <a:r>
              <a:rPr lang="en-US" sz="1800" b="0" strike="noStrike" spc="-1" dirty="0">
                <a:solidFill>
                  <a:srgbClr val="0070C0"/>
                </a:solidFill>
                <a:latin typeface="Arial"/>
                <a:ea typeface="DejaVu Sans"/>
              </a:rPr>
              <a:t>from </a:t>
            </a:r>
            <a:r>
              <a:rPr lang="en-US" sz="1800" b="0" i="1" strike="noStrike" spc="-7" dirty="0">
                <a:solidFill>
                  <a:srgbClr val="0070C0"/>
                </a:solidFill>
                <a:latin typeface="Arial"/>
                <a:ea typeface="DejaVu Sans"/>
              </a:rPr>
              <a:t>p </a:t>
            </a:r>
            <a:r>
              <a:rPr lang="en-US" sz="1800" b="0" strike="noStrike" spc="-1" dirty="0">
                <a:solidFill>
                  <a:srgbClr val="0070C0"/>
                </a:solidFill>
                <a:latin typeface="Arial"/>
                <a:ea typeface="DejaVu Sans"/>
              </a:rPr>
              <a:t>to</a:t>
            </a:r>
            <a:r>
              <a:rPr lang="en-US" sz="1800" b="0" strike="noStrike" spc="-26" dirty="0">
                <a:solidFill>
                  <a:srgbClr val="0070C0"/>
                </a:solidFill>
                <a:latin typeface="Arial"/>
                <a:ea typeface="DejaVu Sans"/>
              </a:rPr>
              <a:t> </a:t>
            </a:r>
            <a:r>
              <a:rPr lang="en-US" sz="1800" b="0" i="1" strike="noStrike" spc="-7" dirty="0">
                <a:solidFill>
                  <a:srgbClr val="0070C0"/>
                </a:solidFill>
                <a:latin typeface="Arial"/>
                <a:ea typeface="DejaVu Sans"/>
              </a:rPr>
              <a:t>q</a:t>
            </a:r>
            <a:endParaRPr lang="en-US" sz="1800" b="0" strike="noStrike" spc="-1" dirty="0">
              <a:solidFill>
                <a:srgbClr val="0070C0"/>
              </a:solidFill>
              <a:latin typeface="Arial"/>
            </a:endParaRPr>
          </a:p>
          <a:p>
            <a:pPr marL="12600">
              <a:lnSpc>
                <a:spcPct val="100000"/>
              </a:lnSpc>
            </a:pPr>
            <a:r>
              <a:rPr lang="en-US" sz="1800" b="0" strike="noStrike" spc="-7" dirty="0">
                <a:solidFill>
                  <a:srgbClr val="0070C0"/>
                </a:solidFill>
                <a:latin typeface="Arial"/>
                <a:ea typeface="DejaVu Sans"/>
              </a:rPr>
              <a:t>results in some</a:t>
            </a:r>
            <a:r>
              <a:rPr lang="en-US" sz="1800" b="0" strike="noStrike" spc="-32" dirty="0">
                <a:solidFill>
                  <a:srgbClr val="0070C0"/>
                </a:solidFill>
                <a:latin typeface="Arial"/>
                <a:ea typeface="DejaVu Sans"/>
              </a:rPr>
              <a:t> </a:t>
            </a:r>
            <a:r>
              <a:rPr lang="en-US" sz="1800" b="0" strike="noStrike" spc="-7" dirty="0">
                <a:solidFill>
                  <a:srgbClr val="0070C0"/>
                </a:solidFill>
                <a:latin typeface="Arial"/>
                <a:ea typeface="DejaVu Sans"/>
              </a:rPr>
              <a:t>ambiguity</a:t>
            </a:r>
            <a:endParaRPr lang="en-US" sz="1800" b="0" strike="noStrike" spc="-1" dirty="0">
              <a:solidFill>
                <a:srgbClr val="0070C0"/>
              </a:solidFill>
              <a:latin typeface="Arial"/>
            </a:endParaRPr>
          </a:p>
        </p:txBody>
      </p:sp>
      <p:sp>
        <p:nvSpPr>
          <p:cNvPr id="1603" name="CustomShape 34"/>
          <p:cNvSpPr/>
          <p:nvPr/>
        </p:nvSpPr>
        <p:spPr>
          <a:xfrm>
            <a:off x="7624800" y="4752360"/>
            <a:ext cx="2860800" cy="56124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algn="r">
              <a:lnSpc>
                <a:spcPct val="100000"/>
              </a:lnSpc>
              <a:spcBef>
                <a:spcPts val="99"/>
              </a:spcBef>
            </a:pPr>
            <a:r>
              <a:rPr lang="en-US" sz="1800" b="0" strike="noStrike" spc="-7" dirty="0">
                <a:solidFill>
                  <a:srgbClr val="0070C0"/>
                </a:solidFill>
                <a:latin typeface="Arial"/>
                <a:ea typeface="DejaVu Sans"/>
              </a:rPr>
              <a:t>m-path </a:t>
            </a:r>
            <a:r>
              <a:rPr lang="en-US" sz="1800" b="0" strike="noStrike" spc="-1" dirty="0">
                <a:solidFill>
                  <a:srgbClr val="0070C0"/>
                </a:solidFill>
                <a:latin typeface="Arial"/>
                <a:ea typeface="DejaVu Sans"/>
              </a:rPr>
              <a:t>from </a:t>
            </a:r>
            <a:r>
              <a:rPr lang="en-US" sz="1800" b="0" i="1" strike="noStrike" spc="-7" dirty="0">
                <a:solidFill>
                  <a:srgbClr val="0070C0"/>
                </a:solidFill>
                <a:latin typeface="Arial"/>
                <a:ea typeface="DejaVu Sans"/>
              </a:rPr>
              <a:t>p </a:t>
            </a:r>
            <a:r>
              <a:rPr lang="en-US" sz="1800" b="0" strike="noStrike" spc="-1" dirty="0">
                <a:solidFill>
                  <a:srgbClr val="0070C0"/>
                </a:solidFill>
                <a:latin typeface="Arial"/>
                <a:ea typeface="DejaVu Sans"/>
              </a:rPr>
              <a:t>to</a:t>
            </a:r>
            <a:r>
              <a:rPr lang="en-US" sz="1800" b="0" strike="noStrike" spc="-75" dirty="0">
                <a:solidFill>
                  <a:srgbClr val="0070C0"/>
                </a:solidFill>
                <a:latin typeface="Arial"/>
                <a:ea typeface="DejaVu Sans"/>
              </a:rPr>
              <a:t> </a:t>
            </a:r>
            <a:r>
              <a:rPr lang="en-US" sz="1800" b="0" i="1" strike="noStrike" spc="-7" dirty="0">
                <a:solidFill>
                  <a:srgbClr val="0070C0"/>
                </a:solidFill>
                <a:latin typeface="Arial"/>
                <a:ea typeface="DejaVu Sans"/>
              </a:rPr>
              <a:t>q</a:t>
            </a:r>
            <a:endParaRPr lang="en-US" sz="1800" b="0" strike="noStrike" spc="-1" dirty="0">
              <a:solidFill>
                <a:srgbClr val="0070C0"/>
              </a:solidFill>
              <a:latin typeface="Arial"/>
            </a:endParaRPr>
          </a:p>
          <a:p>
            <a:pPr algn="r">
              <a:lnSpc>
                <a:spcPct val="100000"/>
              </a:lnSpc>
            </a:pPr>
            <a:r>
              <a:rPr lang="en-US" sz="1800" b="0" strike="noStrike" spc="-7" dirty="0">
                <a:solidFill>
                  <a:srgbClr val="0070C0"/>
                </a:solidFill>
                <a:latin typeface="Arial"/>
                <a:ea typeface="DejaVu Sans"/>
              </a:rPr>
              <a:t>solves this</a:t>
            </a:r>
            <a:r>
              <a:rPr lang="en-US" sz="1800" b="0" strike="noStrike" spc="-55" dirty="0">
                <a:solidFill>
                  <a:srgbClr val="0070C0"/>
                </a:solidFill>
                <a:latin typeface="Arial"/>
                <a:ea typeface="DejaVu Sans"/>
              </a:rPr>
              <a:t> </a:t>
            </a:r>
            <a:r>
              <a:rPr lang="en-US" sz="1800" b="0" strike="noStrike" spc="-7" dirty="0">
                <a:solidFill>
                  <a:srgbClr val="0070C0"/>
                </a:solidFill>
                <a:latin typeface="Arial"/>
                <a:ea typeface="DejaVu Sans"/>
              </a:rPr>
              <a:t>ambiguity</a:t>
            </a:r>
            <a:endParaRPr lang="en-US" sz="1800" b="0" strike="noStrike" spc="-1" dirty="0">
              <a:solidFill>
                <a:srgbClr val="0070C0"/>
              </a:solidFill>
              <a:latin typeface="Arial"/>
            </a:endParaRPr>
          </a:p>
        </p:txBody>
      </p:sp>
      <p:sp>
        <p:nvSpPr>
          <p:cNvPr id="1604" name="CustomShape 35"/>
          <p:cNvSpPr/>
          <p:nvPr/>
        </p:nvSpPr>
        <p:spPr>
          <a:xfrm>
            <a:off x="5063040" y="1913400"/>
            <a:ext cx="89472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strike="noStrike" spc="-12">
                <a:solidFill>
                  <a:srgbClr val="000000"/>
                </a:solidFill>
                <a:latin typeface="Arial"/>
                <a:ea typeface="DejaVu Sans"/>
              </a:rPr>
              <a:t>8</a:t>
            </a:r>
            <a:r>
              <a:rPr lang="en-US" sz="1800" b="0" strike="noStrike" spc="-1">
                <a:solidFill>
                  <a:srgbClr val="000000"/>
                </a:solidFill>
                <a:latin typeface="Arial"/>
                <a:ea typeface="DejaVu Sans"/>
              </a:rPr>
              <a:t>-</a:t>
            </a:r>
            <a:r>
              <a:rPr lang="en-US" sz="1800" b="0" strike="noStrike" spc="-7">
                <a:solidFill>
                  <a:srgbClr val="000000"/>
                </a:solidFill>
                <a:latin typeface="Arial"/>
                <a:ea typeface="DejaVu Sans"/>
              </a:rPr>
              <a:t>p</a:t>
            </a:r>
            <a:r>
              <a:rPr lang="en-US" sz="1800" b="0" strike="noStrike" spc="-15">
                <a:solidFill>
                  <a:srgbClr val="000000"/>
                </a:solidFill>
                <a:latin typeface="Arial"/>
                <a:ea typeface="DejaVu Sans"/>
              </a:rPr>
              <a:t>a</a:t>
            </a:r>
            <a:r>
              <a:rPr lang="en-US" sz="1800" b="0" strike="noStrike" spc="-1">
                <a:solidFill>
                  <a:srgbClr val="000000"/>
                </a:solidFill>
                <a:latin typeface="Arial"/>
                <a:ea typeface="DejaVu Sans"/>
              </a:rPr>
              <a:t>th</a:t>
            </a:r>
            <a:endParaRPr lang="en-US" sz="1800" b="0" strike="noStrike" spc="-1">
              <a:latin typeface="Arial"/>
            </a:endParaRPr>
          </a:p>
        </p:txBody>
      </p:sp>
      <p:sp>
        <p:nvSpPr>
          <p:cNvPr id="1605" name="CustomShape 36"/>
          <p:cNvSpPr/>
          <p:nvPr/>
        </p:nvSpPr>
        <p:spPr>
          <a:xfrm>
            <a:off x="8721120" y="1913400"/>
            <a:ext cx="98016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strike="noStrike" spc="-1">
                <a:solidFill>
                  <a:srgbClr val="000000"/>
                </a:solidFill>
                <a:latin typeface="Arial"/>
                <a:ea typeface="DejaVu Sans"/>
              </a:rPr>
              <a:t>m-</a:t>
            </a:r>
            <a:r>
              <a:rPr lang="en-US" sz="1800" b="0" strike="noStrike" spc="-7">
                <a:solidFill>
                  <a:srgbClr val="000000"/>
                </a:solidFill>
                <a:latin typeface="Arial"/>
                <a:ea typeface="DejaVu Sans"/>
              </a:rPr>
              <a:t>p</a:t>
            </a:r>
            <a:r>
              <a:rPr lang="en-US" sz="1800" b="0" strike="noStrike" spc="-15">
                <a:solidFill>
                  <a:srgbClr val="000000"/>
                </a:solidFill>
                <a:latin typeface="Arial"/>
                <a:ea typeface="DejaVu Sans"/>
              </a:rPr>
              <a:t>a</a:t>
            </a:r>
            <a:r>
              <a:rPr lang="en-US" sz="1800" b="0" strike="noStrike" spc="-1">
                <a:solidFill>
                  <a:srgbClr val="000000"/>
                </a:solidFill>
                <a:latin typeface="Arial"/>
                <a:ea typeface="DejaVu Sans"/>
              </a:rPr>
              <a:t>th</a:t>
            </a:r>
            <a:endParaRPr lang="en-US" sz="1800" b="0" strike="noStrike" spc="-1">
              <a:latin typeface="Arial"/>
            </a:endParaRPr>
          </a:p>
        </p:txBody>
      </p:sp>
    </p:spTree>
    <p:extLst>
      <p:ext uri="{BB962C8B-B14F-4D97-AF65-F5344CB8AC3E}">
        <p14:creationId xmlns:p14="http://schemas.microsoft.com/office/powerpoint/2010/main" val="226727452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 name="CustomShape 2"/>
          <p:cNvSpPr/>
          <p:nvPr/>
        </p:nvSpPr>
        <p:spPr>
          <a:xfrm>
            <a:off x="1084096" y="27000"/>
            <a:ext cx="10023328" cy="809712"/>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gn="ctr">
              <a:lnSpc>
                <a:spcPct val="100000"/>
              </a:lnSpc>
              <a:spcBef>
                <a:spcPts val="99"/>
              </a:spcBef>
            </a:pPr>
            <a:r>
              <a:rPr lang="en-US" sz="4000" strike="noStrike" spc="-7" dirty="0">
                <a:latin typeface="Trebuchet MS" pitchFamily="34" charset="0"/>
                <a:ea typeface="DejaVu Sans"/>
              </a:rPr>
              <a:t>Dist</a:t>
            </a:r>
            <a:r>
              <a:rPr lang="en-US" sz="4000" strike="noStrike" spc="-15" dirty="0">
                <a:latin typeface="Trebuchet MS" pitchFamily="34" charset="0"/>
                <a:ea typeface="DejaVu Sans"/>
              </a:rPr>
              <a:t>a</a:t>
            </a:r>
            <a:r>
              <a:rPr lang="en-US" sz="4000" strike="noStrike" spc="-7" dirty="0">
                <a:latin typeface="Trebuchet MS" pitchFamily="34" charset="0"/>
                <a:ea typeface="DejaVu Sans"/>
              </a:rPr>
              <a:t>nce</a:t>
            </a:r>
            <a:endParaRPr lang="en-US" sz="4000" strike="noStrike" spc="-1" dirty="0">
              <a:latin typeface="Trebuchet MS" pitchFamily="34" charset="0"/>
            </a:endParaRPr>
          </a:p>
        </p:txBody>
      </p:sp>
      <p:sp>
        <p:nvSpPr>
          <p:cNvPr id="1608" name="CustomShape 3"/>
          <p:cNvSpPr/>
          <p:nvPr/>
        </p:nvSpPr>
        <p:spPr>
          <a:xfrm>
            <a:off x="1097760" y="1246320"/>
            <a:ext cx="8161920" cy="22417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329400">
              <a:lnSpc>
                <a:spcPct val="100000"/>
              </a:lnSpc>
              <a:spcBef>
                <a:spcPts val="99"/>
              </a:spcBef>
            </a:pPr>
            <a:r>
              <a:rPr lang="en-US" sz="1800" b="0" strike="noStrike" spc="-1" dirty="0">
                <a:solidFill>
                  <a:srgbClr val="0070C0"/>
                </a:solidFill>
                <a:latin typeface="Arial"/>
                <a:ea typeface="DejaVu Sans"/>
              </a:rPr>
              <a:t>For </a:t>
            </a:r>
            <a:r>
              <a:rPr lang="en-US" sz="1800" b="0" strike="noStrike" spc="-7" dirty="0">
                <a:solidFill>
                  <a:srgbClr val="0070C0"/>
                </a:solidFill>
                <a:latin typeface="Arial"/>
                <a:ea typeface="DejaVu Sans"/>
              </a:rPr>
              <a:t>pixel </a:t>
            </a:r>
            <a:r>
              <a:rPr lang="en-US" sz="1800" b="0" i="1" strike="noStrike" spc="-7" dirty="0">
                <a:solidFill>
                  <a:srgbClr val="0070C0"/>
                </a:solidFill>
                <a:latin typeface="Arial"/>
                <a:ea typeface="DejaVu Sans"/>
              </a:rPr>
              <a:t>p</a:t>
            </a:r>
            <a:r>
              <a:rPr lang="en-US" sz="1800" b="0" strike="noStrike" spc="-7" dirty="0">
                <a:solidFill>
                  <a:srgbClr val="0070C0"/>
                </a:solidFill>
                <a:latin typeface="Arial"/>
                <a:ea typeface="DejaVu Sans"/>
              </a:rPr>
              <a:t>, </a:t>
            </a:r>
            <a:r>
              <a:rPr lang="en-US" sz="1800" b="0" i="1" strike="noStrike" spc="-7" dirty="0">
                <a:solidFill>
                  <a:srgbClr val="0070C0"/>
                </a:solidFill>
                <a:latin typeface="Arial"/>
                <a:ea typeface="DejaVu Sans"/>
              </a:rPr>
              <a:t>q</a:t>
            </a:r>
            <a:r>
              <a:rPr lang="en-US" sz="1800" b="0" strike="noStrike" spc="-7" dirty="0">
                <a:solidFill>
                  <a:srgbClr val="0070C0"/>
                </a:solidFill>
                <a:latin typeface="Arial"/>
                <a:ea typeface="DejaVu Sans"/>
              </a:rPr>
              <a:t>, and </a:t>
            </a:r>
            <a:r>
              <a:rPr lang="en-US" sz="1800" b="0" i="1" strike="noStrike" spc="-1" dirty="0">
                <a:solidFill>
                  <a:srgbClr val="0070C0"/>
                </a:solidFill>
                <a:latin typeface="Arial"/>
                <a:ea typeface="DejaVu Sans"/>
              </a:rPr>
              <a:t>z </a:t>
            </a:r>
            <a:r>
              <a:rPr lang="en-US" sz="1800" b="0" strike="noStrike" spc="-15" dirty="0">
                <a:solidFill>
                  <a:srgbClr val="0070C0"/>
                </a:solidFill>
                <a:latin typeface="Arial"/>
                <a:ea typeface="DejaVu Sans"/>
              </a:rPr>
              <a:t>with </a:t>
            </a:r>
            <a:r>
              <a:rPr lang="en-US" sz="1800" b="0" strike="noStrike" spc="-7" dirty="0">
                <a:solidFill>
                  <a:srgbClr val="0070C0"/>
                </a:solidFill>
                <a:latin typeface="Arial"/>
                <a:ea typeface="DejaVu Sans"/>
              </a:rPr>
              <a:t>coordinates </a:t>
            </a:r>
            <a:r>
              <a:rPr lang="en-US" sz="1800" b="0" strike="noStrike" spc="-1" dirty="0">
                <a:solidFill>
                  <a:srgbClr val="0070C0"/>
                </a:solidFill>
                <a:latin typeface="Arial"/>
                <a:ea typeface="DejaVu Sans"/>
              </a:rPr>
              <a:t>(</a:t>
            </a:r>
            <a:r>
              <a:rPr lang="en-US" sz="1800" b="0" i="1" strike="noStrike" spc="-1" dirty="0" err="1">
                <a:solidFill>
                  <a:srgbClr val="0070C0"/>
                </a:solidFill>
                <a:latin typeface="Arial"/>
                <a:ea typeface="DejaVu Sans"/>
              </a:rPr>
              <a:t>x</a:t>
            </a:r>
            <a:r>
              <a:rPr lang="en-US" sz="1800" b="0" strike="noStrike" spc="-1" dirty="0" err="1">
                <a:solidFill>
                  <a:srgbClr val="0070C0"/>
                </a:solidFill>
                <a:latin typeface="Arial"/>
                <a:ea typeface="DejaVu Sans"/>
              </a:rPr>
              <a:t>,</a:t>
            </a:r>
            <a:r>
              <a:rPr lang="en-US" sz="1800" b="0" i="1" strike="noStrike" spc="-1" dirty="0" err="1">
                <a:solidFill>
                  <a:srgbClr val="0070C0"/>
                </a:solidFill>
                <a:latin typeface="Arial"/>
                <a:ea typeface="DejaVu Sans"/>
              </a:rPr>
              <a:t>y</a:t>
            </a:r>
            <a:r>
              <a:rPr lang="en-US" sz="1800" b="0" strike="noStrike" spc="-1" dirty="0">
                <a:solidFill>
                  <a:srgbClr val="0070C0"/>
                </a:solidFill>
                <a:latin typeface="Arial"/>
                <a:ea typeface="DejaVu Sans"/>
              </a:rPr>
              <a:t>), </a:t>
            </a:r>
            <a:r>
              <a:rPr lang="en-US" sz="1800" b="0" strike="noStrike" spc="-7" dirty="0">
                <a:solidFill>
                  <a:srgbClr val="0070C0"/>
                </a:solidFill>
                <a:latin typeface="Arial"/>
                <a:ea typeface="DejaVu Sans"/>
              </a:rPr>
              <a:t>(</a:t>
            </a:r>
            <a:r>
              <a:rPr lang="en-US" sz="1800" b="0" i="1" strike="noStrike" spc="-7" dirty="0" err="1">
                <a:solidFill>
                  <a:srgbClr val="0070C0"/>
                </a:solidFill>
                <a:latin typeface="Arial"/>
                <a:ea typeface="DejaVu Sans"/>
              </a:rPr>
              <a:t>s</a:t>
            </a:r>
            <a:r>
              <a:rPr lang="en-US" sz="1800" b="0" strike="noStrike" spc="-7" dirty="0" err="1">
                <a:solidFill>
                  <a:srgbClr val="0070C0"/>
                </a:solidFill>
                <a:latin typeface="Arial"/>
                <a:ea typeface="DejaVu Sans"/>
              </a:rPr>
              <a:t>,</a:t>
            </a:r>
            <a:r>
              <a:rPr lang="en-US" sz="1800" b="0" i="1" strike="noStrike" spc="-7" dirty="0" err="1">
                <a:solidFill>
                  <a:srgbClr val="0070C0"/>
                </a:solidFill>
                <a:latin typeface="Arial"/>
                <a:ea typeface="DejaVu Sans"/>
              </a:rPr>
              <a:t>t</a:t>
            </a:r>
            <a:r>
              <a:rPr lang="en-US" sz="1800" b="0" strike="noStrike" spc="-7" dirty="0">
                <a:solidFill>
                  <a:srgbClr val="0070C0"/>
                </a:solidFill>
                <a:latin typeface="Arial"/>
                <a:ea typeface="DejaVu Sans"/>
              </a:rPr>
              <a:t>) and</a:t>
            </a:r>
            <a:r>
              <a:rPr lang="en-US" sz="1800" b="0" strike="noStrike" spc="120" dirty="0">
                <a:solidFill>
                  <a:srgbClr val="0070C0"/>
                </a:solidFill>
                <a:latin typeface="Arial"/>
                <a:ea typeface="DejaVu Sans"/>
              </a:rPr>
              <a:t> </a:t>
            </a:r>
            <a:r>
              <a:rPr lang="en-US" sz="1800" b="0" strike="noStrike" spc="-7" dirty="0">
                <a:solidFill>
                  <a:srgbClr val="0070C0"/>
                </a:solidFill>
                <a:latin typeface="Arial"/>
                <a:ea typeface="DejaVu Sans"/>
              </a:rPr>
              <a:t>(</a:t>
            </a:r>
            <a:r>
              <a:rPr lang="en-US" sz="1800" b="0" i="1" strike="noStrike" spc="-7" dirty="0" err="1">
                <a:solidFill>
                  <a:srgbClr val="0070C0"/>
                </a:solidFill>
                <a:latin typeface="Arial"/>
                <a:ea typeface="DejaVu Sans"/>
              </a:rPr>
              <a:t>u</a:t>
            </a:r>
            <a:r>
              <a:rPr lang="en-US" sz="1800" b="0" strike="noStrike" spc="-7" dirty="0" err="1">
                <a:solidFill>
                  <a:srgbClr val="0070C0"/>
                </a:solidFill>
                <a:latin typeface="Arial"/>
                <a:ea typeface="DejaVu Sans"/>
              </a:rPr>
              <a:t>,</a:t>
            </a:r>
            <a:r>
              <a:rPr lang="en-US" sz="1800" b="0" i="1" strike="noStrike" spc="-7" dirty="0" err="1">
                <a:solidFill>
                  <a:srgbClr val="0070C0"/>
                </a:solidFill>
                <a:latin typeface="Arial"/>
                <a:ea typeface="DejaVu Sans"/>
              </a:rPr>
              <a:t>v</a:t>
            </a:r>
            <a:r>
              <a:rPr lang="en-US" sz="1800" b="0" strike="noStrike" spc="-7" dirty="0">
                <a:solidFill>
                  <a:srgbClr val="0070C0"/>
                </a:solidFill>
                <a:latin typeface="Arial"/>
                <a:ea typeface="DejaVu Sans"/>
              </a:rPr>
              <a:t>),</a:t>
            </a:r>
            <a:endParaRPr lang="en-US" sz="1800" b="0" strike="noStrike" spc="-1" dirty="0">
              <a:solidFill>
                <a:srgbClr val="0070C0"/>
              </a:solidFill>
              <a:latin typeface="Arial"/>
            </a:endParaRPr>
          </a:p>
          <a:p>
            <a:pPr marL="12600">
              <a:lnSpc>
                <a:spcPct val="100000"/>
              </a:lnSpc>
            </a:pPr>
            <a:r>
              <a:rPr lang="en-US" sz="1800" b="0" i="1" strike="noStrike" spc="-7" dirty="0">
                <a:solidFill>
                  <a:srgbClr val="0070C0"/>
                </a:solidFill>
                <a:latin typeface="Arial"/>
                <a:ea typeface="DejaVu Sans"/>
              </a:rPr>
              <a:t>D </a:t>
            </a:r>
            <a:r>
              <a:rPr lang="en-US" sz="1800" b="0" strike="noStrike" spc="-7" dirty="0">
                <a:solidFill>
                  <a:srgbClr val="0070C0"/>
                </a:solidFill>
                <a:latin typeface="Arial"/>
                <a:ea typeface="DejaVu Sans"/>
              </a:rPr>
              <a:t>is a </a:t>
            </a:r>
            <a:r>
              <a:rPr lang="en-US" sz="1800" b="1" i="1" strike="noStrike" spc="-1" dirty="0">
                <a:solidFill>
                  <a:srgbClr val="0070C0"/>
                </a:solidFill>
                <a:latin typeface="Arial"/>
                <a:ea typeface="DejaVu Sans"/>
              </a:rPr>
              <a:t>distance function </a:t>
            </a:r>
            <a:r>
              <a:rPr lang="en-US" sz="1800" b="0" strike="noStrike" spc="-7" dirty="0">
                <a:solidFill>
                  <a:srgbClr val="0070C0"/>
                </a:solidFill>
                <a:latin typeface="Arial"/>
                <a:ea typeface="DejaVu Sans"/>
              </a:rPr>
              <a:t>or </a:t>
            </a:r>
            <a:r>
              <a:rPr lang="en-US" sz="1800" b="1" i="1" strike="noStrike" spc="-7" dirty="0">
                <a:solidFill>
                  <a:srgbClr val="0070C0"/>
                </a:solidFill>
                <a:latin typeface="Arial"/>
                <a:ea typeface="DejaVu Sans"/>
              </a:rPr>
              <a:t>metric</a:t>
            </a:r>
            <a:r>
              <a:rPr lang="en-US" sz="1800" b="1" i="1" strike="noStrike" spc="-21" dirty="0">
                <a:solidFill>
                  <a:srgbClr val="0070C0"/>
                </a:solidFill>
                <a:latin typeface="Arial"/>
                <a:ea typeface="DejaVu Sans"/>
              </a:rPr>
              <a:t> </a:t>
            </a:r>
            <a:r>
              <a:rPr lang="en-US" sz="1800" b="0" strike="noStrike" spc="-7" dirty="0">
                <a:solidFill>
                  <a:srgbClr val="0070C0"/>
                </a:solidFill>
                <a:latin typeface="Arial"/>
                <a:ea typeface="DejaVu Sans"/>
              </a:rPr>
              <a:t>if</a:t>
            </a:r>
            <a:endParaRPr lang="en-US" sz="1800" b="0" strike="noStrike" spc="-1" dirty="0">
              <a:solidFill>
                <a:srgbClr val="0070C0"/>
              </a:solidFill>
              <a:latin typeface="Arial"/>
            </a:endParaRPr>
          </a:p>
          <a:p>
            <a:pPr marL="12600">
              <a:lnSpc>
                <a:spcPct val="100000"/>
              </a:lnSpc>
              <a:spcBef>
                <a:spcPts val="34"/>
              </a:spcBef>
            </a:pPr>
            <a:endParaRPr lang="en-US" sz="1800" b="0" strike="noStrike" spc="-1" dirty="0">
              <a:solidFill>
                <a:srgbClr val="0070C0"/>
              </a:solidFill>
              <a:latin typeface="Arial"/>
            </a:endParaRPr>
          </a:p>
          <a:p>
            <a:pPr marL="207720" indent="-194760">
              <a:lnSpc>
                <a:spcPct val="100000"/>
              </a:lnSpc>
              <a:buClr>
                <a:srgbClr val="FF0000"/>
              </a:buClr>
              <a:buFont typeface="Wingdings" charset="2"/>
              <a:buChar char=""/>
            </a:pPr>
            <a:r>
              <a:rPr lang="en-US" sz="1800" b="0" i="1" strike="noStrike" spc="-7" dirty="0">
                <a:solidFill>
                  <a:srgbClr val="0070C0"/>
                </a:solidFill>
                <a:latin typeface="Arial"/>
                <a:ea typeface="DejaVu Sans"/>
              </a:rPr>
              <a:t>D</a:t>
            </a:r>
            <a:r>
              <a:rPr lang="en-US" sz="1800" b="0" strike="noStrike" spc="-7" dirty="0">
                <a:solidFill>
                  <a:srgbClr val="0070C0"/>
                </a:solidFill>
                <a:latin typeface="Arial"/>
                <a:ea typeface="DejaVu Sans"/>
              </a:rPr>
              <a:t>(</a:t>
            </a:r>
            <a:r>
              <a:rPr lang="en-US" sz="1800" b="0" i="1" strike="noStrike" spc="-7" dirty="0" err="1">
                <a:solidFill>
                  <a:srgbClr val="0070C0"/>
                </a:solidFill>
                <a:latin typeface="Arial"/>
                <a:ea typeface="DejaVu Sans"/>
              </a:rPr>
              <a:t>p</a:t>
            </a:r>
            <a:r>
              <a:rPr lang="en-US" sz="1800" b="0" strike="noStrike" spc="-7" dirty="0" err="1">
                <a:solidFill>
                  <a:srgbClr val="0070C0"/>
                </a:solidFill>
                <a:latin typeface="Arial"/>
                <a:ea typeface="DejaVu Sans"/>
              </a:rPr>
              <a:t>,</a:t>
            </a:r>
            <a:r>
              <a:rPr lang="en-US" sz="1800" b="0" i="1" strike="noStrike" spc="-7" dirty="0" err="1">
                <a:solidFill>
                  <a:srgbClr val="0070C0"/>
                </a:solidFill>
                <a:latin typeface="Arial"/>
                <a:ea typeface="DejaVu Sans"/>
              </a:rPr>
              <a:t>q</a:t>
            </a:r>
            <a:r>
              <a:rPr lang="en-US" sz="1800" b="0" strike="noStrike" spc="-7" dirty="0">
                <a:solidFill>
                  <a:srgbClr val="0070C0"/>
                </a:solidFill>
                <a:latin typeface="Arial"/>
                <a:ea typeface="DejaVu Sans"/>
              </a:rPr>
              <a:t>)</a:t>
            </a:r>
            <a:r>
              <a:rPr lang="en-US" sz="1800" b="0" strike="noStrike" spc="1" dirty="0">
                <a:solidFill>
                  <a:srgbClr val="0070C0"/>
                </a:solidFill>
                <a:latin typeface="Arial"/>
                <a:ea typeface="DejaVu Sans"/>
              </a:rPr>
              <a:t> </a:t>
            </a:r>
            <a:r>
              <a:rPr lang="en-US" sz="1800" b="0" strike="noStrike" spc="-1" dirty="0">
                <a:solidFill>
                  <a:srgbClr val="0070C0"/>
                </a:solidFill>
                <a:latin typeface="Symbol"/>
                <a:ea typeface="DejaVu Sans"/>
              </a:rPr>
              <a:t></a:t>
            </a:r>
            <a:r>
              <a:rPr lang="en-US" sz="1800" b="0" strike="noStrike" spc="1" dirty="0">
                <a:solidFill>
                  <a:srgbClr val="0070C0"/>
                </a:solidFill>
                <a:latin typeface="Times New Roman"/>
                <a:ea typeface="DejaVu Sans"/>
              </a:rPr>
              <a:t> </a:t>
            </a:r>
            <a:r>
              <a:rPr lang="en-US" sz="1800" b="0" strike="noStrike" spc="-7" dirty="0">
                <a:solidFill>
                  <a:srgbClr val="0070C0"/>
                </a:solidFill>
                <a:latin typeface="Arial"/>
                <a:ea typeface="DejaVu Sans"/>
              </a:rPr>
              <a:t>0	(</a:t>
            </a:r>
            <a:r>
              <a:rPr lang="en-US" sz="1800" b="0" i="1" strike="noStrike" spc="-7" dirty="0">
                <a:solidFill>
                  <a:srgbClr val="0070C0"/>
                </a:solidFill>
                <a:latin typeface="Arial"/>
                <a:ea typeface="DejaVu Sans"/>
              </a:rPr>
              <a:t>D</a:t>
            </a:r>
            <a:r>
              <a:rPr lang="en-US" sz="1800" b="0" strike="noStrike" spc="-7" dirty="0">
                <a:solidFill>
                  <a:srgbClr val="0070C0"/>
                </a:solidFill>
                <a:latin typeface="Arial"/>
                <a:ea typeface="DejaVu Sans"/>
              </a:rPr>
              <a:t>(</a:t>
            </a:r>
            <a:r>
              <a:rPr lang="en-US" sz="1800" b="0" i="1" strike="noStrike" spc="-7" dirty="0" err="1">
                <a:solidFill>
                  <a:srgbClr val="0070C0"/>
                </a:solidFill>
                <a:latin typeface="Arial"/>
                <a:ea typeface="DejaVu Sans"/>
              </a:rPr>
              <a:t>p</a:t>
            </a:r>
            <a:r>
              <a:rPr lang="en-US" sz="1800" b="0" strike="noStrike" spc="-7" dirty="0" err="1">
                <a:solidFill>
                  <a:srgbClr val="0070C0"/>
                </a:solidFill>
                <a:latin typeface="Arial"/>
                <a:ea typeface="DejaVu Sans"/>
              </a:rPr>
              <a:t>,</a:t>
            </a:r>
            <a:r>
              <a:rPr lang="en-US" sz="1800" b="0" i="1" strike="noStrike" spc="-7" dirty="0" err="1">
                <a:solidFill>
                  <a:srgbClr val="0070C0"/>
                </a:solidFill>
                <a:latin typeface="Arial"/>
                <a:ea typeface="DejaVu Sans"/>
              </a:rPr>
              <a:t>q</a:t>
            </a:r>
            <a:r>
              <a:rPr lang="en-US" sz="1800" b="0" strike="noStrike" spc="-7" dirty="0">
                <a:solidFill>
                  <a:srgbClr val="0070C0"/>
                </a:solidFill>
                <a:latin typeface="Arial"/>
                <a:ea typeface="DejaVu Sans"/>
              </a:rPr>
              <a:t>) </a:t>
            </a:r>
            <a:r>
              <a:rPr lang="en-US" sz="1800" b="0" strike="noStrike" spc="-1" dirty="0">
                <a:solidFill>
                  <a:srgbClr val="0070C0"/>
                </a:solidFill>
                <a:latin typeface="Arial"/>
                <a:ea typeface="DejaVu Sans"/>
              </a:rPr>
              <a:t>= </a:t>
            </a:r>
            <a:r>
              <a:rPr lang="en-US" sz="1800" b="0" strike="noStrike" spc="-7" dirty="0">
                <a:solidFill>
                  <a:srgbClr val="0070C0"/>
                </a:solidFill>
                <a:latin typeface="Arial"/>
                <a:ea typeface="DejaVu Sans"/>
              </a:rPr>
              <a:t>0 </a:t>
            </a:r>
            <a:r>
              <a:rPr lang="en-US" sz="1800" b="0" strike="noStrike" spc="-1" dirty="0">
                <a:solidFill>
                  <a:srgbClr val="0070C0"/>
                </a:solidFill>
                <a:latin typeface="Arial"/>
                <a:ea typeface="DejaVu Sans"/>
              </a:rPr>
              <a:t>if </a:t>
            </a:r>
            <a:r>
              <a:rPr lang="en-US" sz="1800" b="0" strike="noStrike" spc="-7" dirty="0">
                <a:solidFill>
                  <a:srgbClr val="0070C0"/>
                </a:solidFill>
                <a:latin typeface="Arial"/>
                <a:ea typeface="DejaVu Sans"/>
              </a:rPr>
              <a:t>and only </a:t>
            </a:r>
            <a:r>
              <a:rPr lang="en-US" sz="1800" b="0" strike="noStrike" spc="-1" dirty="0">
                <a:solidFill>
                  <a:srgbClr val="0070C0"/>
                </a:solidFill>
                <a:latin typeface="Arial"/>
                <a:ea typeface="DejaVu Sans"/>
              </a:rPr>
              <a:t>if </a:t>
            </a:r>
            <a:r>
              <a:rPr lang="en-US" sz="1800" b="0" i="1" strike="noStrike" spc="-7" dirty="0">
                <a:solidFill>
                  <a:srgbClr val="0070C0"/>
                </a:solidFill>
                <a:latin typeface="Arial"/>
                <a:ea typeface="DejaVu Sans"/>
              </a:rPr>
              <a:t>p </a:t>
            </a:r>
            <a:r>
              <a:rPr lang="en-US" sz="1800" b="0" strike="noStrike" spc="-1" dirty="0">
                <a:solidFill>
                  <a:srgbClr val="0070C0"/>
                </a:solidFill>
                <a:latin typeface="Arial"/>
                <a:ea typeface="DejaVu Sans"/>
              </a:rPr>
              <a:t>= </a:t>
            </a:r>
            <a:r>
              <a:rPr lang="en-US" sz="1800" b="0" i="1" strike="noStrike" spc="-7" dirty="0">
                <a:solidFill>
                  <a:srgbClr val="0070C0"/>
                </a:solidFill>
                <a:latin typeface="Arial"/>
                <a:ea typeface="DejaVu Sans"/>
              </a:rPr>
              <a:t>q</a:t>
            </a:r>
            <a:r>
              <a:rPr lang="en-US" sz="1800" b="0" strike="noStrike" spc="-7" dirty="0">
                <a:solidFill>
                  <a:srgbClr val="0070C0"/>
                </a:solidFill>
                <a:latin typeface="Arial"/>
                <a:ea typeface="DejaVu Sans"/>
              </a:rPr>
              <a:t>)</a:t>
            </a:r>
            <a:endParaRPr lang="en-US" sz="1800" b="0" strike="noStrike" spc="-1" dirty="0">
              <a:solidFill>
                <a:srgbClr val="0070C0"/>
              </a:solidFill>
              <a:latin typeface="Arial"/>
            </a:endParaRPr>
          </a:p>
          <a:p>
            <a:pPr>
              <a:lnSpc>
                <a:spcPct val="100000"/>
              </a:lnSpc>
              <a:spcBef>
                <a:spcPts val="31"/>
              </a:spcBef>
            </a:pPr>
            <a:endParaRPr lang="en-US" sz="1800" b="0" strike="noStrike" spc="-1" dirty="0">
              <a:solidFill>
                <a:srgbClr val="0070C0"/>
              </a:solidFill>
              <a:latin typeface="Arial"/>
            </a:endParaRPr>
          </a:p>
          <a:p>
            <a:pPr marL="207720" indent="-194760">
              <a:lnSpc>
                <a:spcPct val="100000"/>
              </a:lnSpc>
              <a:buClr>
                <a:srgbClr val="FF0000"/>
              </a:buClr>
              <a:buFont typeface="Wingdings" charset="2"/>
              <a:buChar char=""/>
            </a:pPr>
            <a:r>
              <a:rPr lang="en-US" sz="1800" b="0" i="1" strike="noStrike" spc="-7" dirty="0">
                <a:solidFill>
                  <a:srgbClr val="0070C0"/>
                </a:solidFill>
                <a:latin typeface="Arial"/>
                <a:ea typeface="DejaVu Sans"/>
              </a:rPr>
              <a:t>D</a:t>
            </a:r>
            <a:r>
              <a:rPr lang="en-US" sz="1800" b="0" strike="noStrike" spc="-7" dirty="0">
                <a:solidFill>
                  <a:srgbClr val="0070C0"/>
                </a:solidFill>
                <a:latin typeface="Arial"/>
                <a:ea typeface="DejaVu Sans"/>
              </a:rPr>
              <a:t>(</a:t>
            </a:r>
            <a:r>
              <a:rPr lang="en-US" sz="1800" b="0" i="1" strike="noStrike" spc="-7" dirty="0" err="1">
                <a:solidFill>
                  <a:srgbClr val="0070C0"/>
                </a:solidFill>
                <a:latin typeface="Arial"/>
                <a:ea typeface="DejaVu Sans"/>
              </a:rPr>
              <a:t>p</a:t>
            </a:r>
            <a:r>
              <a:rPr lang="en-US" sz="1800" b="0" strike="noStrike" spc="-7" dirty="0" err="1">
                <a:solidFill>
                  <a:srgbClr val="0070C0"/>
                </a:solidFill>
                <a:latin typeface="Arial"/>
                <a:ea typeface="DejaVu Sans"/>
              </a:rPr>
              <a:t>,</a:t>
            </a:r>
            <a:r>
              <a:rPr lang="en-US" sz="1800" b="0" i="1" strike="noStrike" spc="-7" dirty="0" err="1">
                <a:solidFill>
                  <a:srgbClr val="0070C0"/>
                </a:solidFill>
                <a:latin typeface="Arial"/>
                <a:ea typeface="DejaVu Sans"/>
              </a:rPr>
              <a:t>q</a:t>
            </a:r>
            <a:r>
              <a:rPr lang="en-US" sz="1800" b="0" strike="noStrike" spc="-7" dirty="0">
                <a:solidFill>
                  <a:srgbClr val="0070C0"/>
                </a:solidFill>
                <a:latin typeface="Arial"/>
                <a:ea typeface="DejaVu Sans"/>
              </a:rPr>
              <a:t>) </a:t>
            </a:r>
            <a:r>
              <a:rPr lang="en-US" sz="1800" b="0" strike="noStrike" spc="-1" dirty="0">
                <a:solidFill>
                  <a:srgbClr val="0070C0"/>
                </a:solidFill>
                <a:latin typeface="Arial"/>
                <a:ea typeface="DejaVu Sans"/>
              </a:rPr>
              <a:t>=</a:t>
            </a:r>
            <a:r>
              <a:rPr lang="en-US" sz="1800" b="0" strike="noStrike" spc="-60" dirty="0">
                <a:solidFill>
                  <a:srgbClr val="0070C0"/>
                </a:solidFill>
                <a:latin typeface="Arial"/>
                <a:ea typeface="DejaVu Sans"/>
              </a:rPr>
              <a:t> </a:t>
            </a:r>
            <a:r>
              <a:rPr lang="en-US" sz="1800" b="0" i="1" strike="noStrike" spc="-7" dirty="0">
                <a:solidFill>
                  <a:srgbClr val="0070C0"/>
                </a:solidFill>
                <a:latin typeface="Arial"/>
                <a:ea typeface="DejaVu Sans"/>
              </a:rPr>
              <a:t>D</a:t>
            </a:r>
            <a:r>
              <a:rPr lang="en-US" sz="1800" b="0" strike="noStrike" spc="-7" dirty="0">
                <a:solidFill>
                  <a:srgbClr val="0070C0"/>
                </a:solidFill>
                <a:latin typeface="Arial"/>
                <a:ea typeface="DejaVu Sans"/>
              </a:rPr>
              <a:t>(</a:t>
            </a:r>
            <a:r>
              <a:rPr lang="en-US" sz="1800" b="0" i="1" strike="noStrike" spc="-7" dirty="0" err="1">
                <a:solidFill>
                  <a:srgbClr val="0070C0"/>
                </a:solidFill>
                <a:latin typeface="Arial"/>
                <a:ea typeface="DejaVu Sans"/>
              </a:rPr>
              <a:t>q</a:t>
            </a:r>
            <a:r>
              <a:rPr lang="en-US" sz="1800" b="0" strike="noStrike" spc="-7" dirty="0" err="1">
                <a:solidFill>
                  <a:srgbClr val="0070C0"/>
                </a:solidFill>
                <a:latin typeface="Arial"/>
                <a:ea typeface="DejaVu Sans"/>
              </a:rPr>
              <a:t>,</a:t>
            </a:r>
            <a:r>
              <a:rPr lang="en-US" sz="1800" b="0" i="1" strike="noStrike" spc="-7" dirty="0" err="1">
                <a:solidFill>
                  <a:srgbClr val="0070C0"/>
                </a:solidFill>
                <a:latin typeface="Arial"/>
                <a:ea typeface="DejaVu Sans"/>
              </a:rPr>
              <a:t>p</a:t>
            </a:r>
            <a:r>
              <a:rPr lang="en-US" sz="1800" b="0" strike="noStrike" spc="-7" dirty="0">
                <a:solidFill>
                  <a:srgbClr val="0070C0"/>
                </a:solidFill>
                <a:latin typeface="Arial"/>
                <a:ea typeface="DejaVu Sans"/>
              </a:rPr>
              <a:t>)</a:t>
            </a:r>
            <a:endParaRPr lang="en-US" sz="1800" b="0" strike="noStrike" spc="-1" dirty="0">
              <a:solidFill>
                <a:srgbClr val="0070C0"/>
              </a:solidFill>
              <a:latin typeface="Arial"/>
            </a:endParaRPr>
          </a:p>
          <a:p>
            <a:pPr>
              <a:lnSpc>
                <a:spcPct val="100000"/>
              </a:lnSpc>
              <a:spcBef>
                <a:spcPts val="34"/>
              </a:spcBef>
            </a:pPr>
            <a:endParaRPr lang="en-US" sz="1800" b="0" strike="noStrike" spc="-1" dirty="0">
              <a:solidFill>
                <a:srgbClr val="0070C0"/>
              </a:solidFill>
              <a:latin typeface="Arial"/>
            </a:endParaRPr>
          </a:p>
          <a:p>
            <a:pPr marL="207720" indent="-194760">
              <a:lnSpc>
                <a:spcPct val="100000"/>
              </a:lnSpc>
              <a:buClr>
                <a:srgbClr val="FF0000"/>
              </a:buClr>
              <a:buFont typeface="Wingdings" charset="2"/>
              <a:buChar char=""/>
            </a:pPr>
            <a:r>
              <a:rPr lang="en-US" sz="1800" b="0" i="1" strike="noStrike" spc="-12" dirty="0">
                <a:solidFill>
                  <a:srgbClr val="0070C0"/>
                </a:solidFill>
                <a:latin typeface="Arial"/>
                <a:ea typeface="DejaVu Sans"/>
              </a:rPr>
              <a:t>D</a:t>
            </a:r>
            <a:r>
              <a:rPr lang="en-US" sz="1800" b="0" strike="noStrike" spc="-12" dirty="0">
                <a:solidFill>
                  <a:srgbClr val="0070C0"/>
                </a:solidFill>
                <a:latin typeface="Arial"/>
                <a:ea typeface="DejaVu Sans"/>
              </a:rPr>
              <a:t>(</a:t>
            </a:r>
            <a:r>
              <a:rPr lang="en-US" sz="1800" b="0" i="1" strike="noStrike" spc="-12" dirty="0" err="1">
                <a:solidFill>
                  <a:srgbClr val="0070C0"/>
                </a:solidFill>
                <a:latin typeface="Arial"/>
                <a:ea typeface="DejaVu Sans"/>
              </a:rPr>
              <a:t>p</a:t>
            </a:r>
            <a:r>
              <a:rPr lang="en-US" sz="1800" b="0" strike="noStrike" spc="-12" dirty="0" err="1">
                <a:solidFill>
                  <a:srgbClr val="0070C0"/>
                </a:solidFill>
                <a:latin typeface="Arial"/>
                <a:ea typeface="DejaVu Sans"/>
              </a:rPr>
              <a:t>,</a:t>
            </a:r>
            <a:r>
              <a:rPr lang="en-US" sz="1800" b="0" i="1" strike="noStrike" spc="-12" dirty="0" err="1">
                <a:solidFill>
                  <a:srgbClr val="0070C0"/>
                </a:solidFill>
                <a:latin typeface="Arial"/>
                <a:ea typeface="DejaVu Sans"/>
              </a:rPr>
              <a:t>z</a:t>
            </a:r>
            <a:r>
              <a:rPr lang="en-US" sz="1800" b="0" strike="noStrike" spc="-12" dirty="0">
                <a:solidFill>
                  <a:srgbClr val="0070C0"/>
                </a:solidFill>
                <a:latin typeface="Arial"/>
                <a:ea typeface="DejaVu Sans"/>
              </a:rPr>
              <a:t>)	</a:t>
            </a:r>
            <a:r>
              <a:rPr lang="en-US" sz="1800" b="0" strike="noStrike" spc="-1" dirty="0">
                <a:solidFill>
                  <a:srgbClr val="0070C0"/>
                </a:solidFill>
                <a:latin typeface="Symbol"/>
                <a:ea typeface="DejaVu Sans"/>
              </a:rPr>
              <a:t></a:t>
            </a:r>
            <a:r>
              <a:rPr lang="en-US" sz="1800" b="0" strike="noStrike" spc="-1" dirty="0">
                <a:solidFill>
                  <a:srgbClr val="0070C0"/>
                </a:solidFill>
                <a:latin typeface="Times New Roman"/>
                <a:ea typeface="DejaVu Sans"/>
              </a:rPr>
              <a:t>  </a:t>
            </a:r>
            <a:r>
              <a:rPr lang="en-US" sz="1800" b="0" i="1" strike="noStrike" spc="-7" dirty="0">
                <a:solidFill>
                  <a:srgbClr val="0070C0"/>
                </a:solidFill>
                <a:latin typeface="Arial"/>
                <a:ea typeface="DejaVu Sans"/>
              </a:rPr>
              <a:t>D</a:t>
            </a:r>
            <a:r>
              <a:rPr lang="en-US" sz="1800" b="0" strike="noStrike" spc="-7" dirty="0">
                <a:solidFill>
                  <a:srgbClr val="0070C0"/>
                </a:solidFill>
                <a:latin typeface="Arial"/>
                <a:ea typeface="DejaVu Sans"/>
              </a:rPr>
              <a:t>(</a:t>
            </a:r>
            <a:r>
              <a:rPr lang="en-US" sz="1800" b="0" i="1" strike="noStrike" spc="-7" dirty="0" err="1">
                <a:solidFill>
                  <a:srgbClr val="0070C0"/>
                </a:solidFill>
                <a:latin typeface="Arial"/>
                <a:ea typeface="DejaVu Sans"/>
              </a:rPr>
              <a:t>p</a:t>
            </a:r>
            <a:r>
              <a:rPr lang="en-US" sz="1800" b="0" strike="noStrike" spc="-7" dirty="0" err="1">
                <a:solidFill>
                  <a:srgbClr val="0070C0"/>
                </a:solidFill>
                <a:latin typeface="Arial"/>
                <a:ea typeface="DejaVu Sans"/>
              </a:rPr>
              <a:t>,</a:t>
            </a:r>
            <a:r>
              <a:rPr lang="en-US" sz="1800" b="0" i="1" strike="noStrike" spc="-7" dirty="0" err="1">
                <a:solidFill>
                  <a:srgbClr val="0070C0"/>
                </a:solidFill>
                <a:latin typeface="Arial"/>
                <a:ea typeface="DejaVu Sans"/>
              </a:rPr>
              <a:t>q</a:t>
            </a:r>
            <a:r>
              <a:rPr lang="en-US" sz="1800" b="0" strike="noStrike" spc="-7" dirty="0">
                <a:solidFill>
                  <a:srgbClr val="0070C0"/>
                </a:solidFill>
                <a:latin typeface="Arial"/>
                <a:ea typeface="DejaVu Sans"/>
              </a:rPr>
              <a:t>) </a:t>
            </a:r>
            <a:r>
              <a:rPr lang="en-US" sz="1800" b="0" strike="noStrike" spc="-1" dirty="0">
                <a:solidFill>
                  <a:srgbClr val="0070C0"/>
                </a:solidFill>
                <a:latin typeface="Arial"/>
                <a:ea typeface="DejaVu Sans"/>
              </a:rPr>
              <a:t>+</a:t>
            </a:r>
            <a:r>
              <a:rPr lang="en-US" sz="1800" b="0" strike="noStrike" spc="-80" dirty="0">
                <a:solidFill>
                  <a:srgbClr val="0070C0"/>
                </a:solidFill>
                <a:latin typeface="Arial"/>
                <a:ea typeface="DejaVu Sans"/>
              </a:rPr>
              <a:t> </a:t>
            </a:r>
            <a:r>
              <a:rPr lang="en-US" sz="1800" b="0" i="1" strike="noStrike" spc="-12" dirty="0">
                <a:solidFill>
                  <a:srgbClr val="0070C0"/>
                </a:solidFill>
                <a:latin typeface="Arial"/>
                <a:ea typeface="DejaVu Sans"/>
              </a:rPr>
              <a:t>D</a:t>
            </a:r>
            <a:r>
              <a:rPr lang="en-US" sz="1800" b="0" strike="noStrike" spc="-12" dirty="0">
                <a:solidFill>
                  <a:srgbClr val="0070C0"/>
                </a:solidFill>
                <a:latin typeface="Arial"/>
                <a:ea typeface="DejaVu Sans"/>
              </a:rPr>
              <a:t>(</a:t>
            </a:r>
            <a:r>
              <a:rPr lang="en-US" sz="1800" b="0" i="1" strike="noStrike" spc="-12" dirty="0" err="1">
                <a:solidFill>
                  <a:srgbClr val="0070C0"/>
                </a:solidFill>
                <a:latin typeface="Arial"/>
                <a:ea typeface="DejaVu Sans"/>
              </a:rPr>
              <a:t>q</a:t>
            </a:r>
            <a:r>
              <a:rPr lang="en-US" sz="1800" b="0" strike="noStrike" spc="-12" dirty="0" err="1">
                <a:solidFill>
                  <a:srgbClr val="0070C0"/>
                </a:solidFill>
                <a:latin typeface="Arial"/>
                <a:ea typeface="DejaVu Sans"/>
              </a:rPr>
              <a:t>,</a:t>
            </a:r>
            <a:r>
              <a:rPr lang="en-US" sz="1800" b="0" i="1" strike="noStrike" spc="-12" dirty="0" err="1">
                <a:solidFill>
                  <a:srgbClr val="0070C0"/>
                </a:solidFill>
                <a:latin typeface="Arial"/>
                <a:ea typeface="DejaVu Sans"/>
              </a:rPr>
              <a:t>z</a:t>
            </a:r>
            <a:r>
              <a:rPr lang="en-US" sz="1800" b="0" strike="noStrike" spc="-12" dirty="0">
                <a:solidFill>
                  <a:srgbClr val="0070C0"/>
                </a:solidFill>
                <a:latin typeface="Arial"/>
                <a:ea typeface="DejaVu Sans"/>
              </a:rPr>
              <a:t>)</a:t>
            </a:r>
            <a:endParaRPr lang="en-US" sz="1800" b="0" strike="noStrike" spc="-1" dirty="0">
              <a:solidFill>
                <a:srgbClr val="0070C0"/>
              </a:solidFill>
              <a:latin typeface="Arial"/>
            </a:endParaRPr>
          </a:p>
        </p:txBody>
      </p:sp>
      <p:sp>
        <p:nvSpPr>
          <p:cNvPr id="1609" name="CustomShape 4"/>
          <p:cNvSpPr/>
          <p:nvPr/>
        </p:nvSpPr>
        <p:spPr>
          <a:xfrm>
            <a:off x="1099680" y="4488120"/>
            <a:ext cx="394464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strike="noStrike" spc="-12" dirty="0">
                <a:solidFill>
                  <a:srgbClr val="C00000"/>
                </a:solidFill>
                <a:latin typeface="Arial"/>
                <a:ea typeface="DejaVu Sans"/>
              </a:rPr>
              <a:t>Example: </a:t>
            </a:r>
            <a:r>
              <a:rPr lang="en-US" sz="1800" b="0" strike="noStrike" spc="-7" dirty="0">
                <a:solidFill>
                  <a:srgbClr val="C00000"/>
                </a:solidFill>
                <a:latin typeface="Arial"/>
                <a:ea typeface="DejaVu Sans"/>
              </a:rPr>
              <a:t>Euclidean</a:t>
            </a:r>
            <a:r>
              <a:rPr lang="en-US" sz="1800" b="0" strike="noStrike" spc="9" dirty="0">
                <a:solidFill>
                  <a:srgbClr val="C00000"/>
                </a:solidFill>
                <a:latin typeface="Arial"/>
                <a:ea typeface="DejaVu Sans"/>
              </a:rPr>
              <a:t> </a:t>
            </a:r>
            <a:r>
              <a:rPr lang="en-US" sz="1800" b="0" strike="noStrike" spc="-7" dirty="0">
                <a:solidFill>
                  <a:srgbClr val="C00000"/>
                </a:solidFill>
                <a:latin typeface="Arial"/>
                <a:ea typeface="DejaVu Sans"/>
              </a:rPr>
              <a:t>distance</a:t>
            </a:r>
            <a:endParaRPr lang="en-US" sz="1800" b="0" strike="noStrike" spc="-1" dirty="0">
              <a:solidFill>
                <a:srgbClr val="C00000"/>
              </a:solidFill>
              <a:latin typeface="Arial"/>
            </a:endParaRPr>
          </a:p>
        </p:txBody>
      </p:sp>
      <p:grpSp>
        <p:nvGrpSpPr>
          <p:cNvPr id="1610" name="Group 5"/>
          <p:cNvGrpSpPr/>
          <p:nvPr/>
        </p:nvGrpSpPr>
        <p:grpSpPr>
          <a:xfrm>
            <a:off x="3570240" y="5067360"/>
            <a:ext cx="5051040" cy="561960"/>
            <a:chOff x="2677680" y="5067360"/>
            <a:chExt cx="3788280" cy="561960"/>
          </a:xfrm>
        </p:grpSpPr>
        <p:sp>
          <p:nvSpPr>
            <p:cNvPr id="1611" name="CustomShape 6"/>
            <p:cNvSpPr/>
            <p:nvPr/>
          </p:nvSpPr>
          <p:spPr>
            <a:xfrm>
              <a:off x="2677680" y="5067360"/>
              <a:ext cx="3788280" cy="561960"/>
            </a:xfrm>
            <a:custGeom>
              <a:avLst/>
              <a:gdLst/>
              <a:ahLst/>
              <a:cxnLst/>
              <a:rect l="l" t="t" r="r" b="b"/>
              <a:pathLst>
                <a:path w="3789045" h="562610">
                  <a:moveTo>
                    <a:pt x="3788663" y="0"/>
                  </a:moveTo>
                  <a:lnTo>
                    <a:pt x="0" y="0"/>
                  </a:lnTo>
                  <a:lnTo>
                    <a:pt x="0" y="562356"/>
                  </a:lnTo>
                  <a:lnTo>
                    <a:pt x="3788663" y="562356"/>
                  </a:lnTo>
                  <a:lnTo>
                    <a:pt x="3788663"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612" name="CustomShape 7"/>
            <p:cNvSpPr/>
            <p:nvPr/>
          </p:nvSpPr>
          <p:spPr>
            <a:xfrm>
              <a:off x="4072680" y="5407200"/>
              <a:ext cx="39240" cy="22320"/>
            </a:xfrm>
            <a:custGeom>
              <a:avLst/>
              <a:gdLst/>
              <a:ahLst/>
              <a:cxnLst/>
              <a:rect l="l" t="t" r="r" b="b"/>
              <a:pathLst>
                <a:path w="40004" h="22860">
                  <a:moveTo>
                    <a:pt x="0" y="22830"/>
                  </a:moveTo>
                  <a:lnTo>
                    <a:pt x="39459" y="0"/>
                  </a:lnTo>
                </a:path>
              </a:pathLst>
            </a:custGeom>
            <a:noFill/>
            <a:ln w="12240">
              <a:solidFill>
                <a:srgbClr val="000000"/>
              </a:solidFill>
              <a:round/>
            </a:ln>
          </p:spPr>
          <p:style>
            <a:lnRef idx="0">
              <a:scrgbClr r="0" g="0" b="0"/>
            </a:lnRef>
            <a:fillRef idx="0">
              <a:scrgbClr r="0" g="0" b="0"/>
            </a:fillRef>
            <a:effectRef idx="0">
              <a:scrgbClr r="0" g="0" b="0"/>
            </a:effectRef>
            <a:fontRef idx="minor"/>
          </p:style>
        </p:sp>
        <p:sp>
          <p:nvSpPr>
            <p:cNvPr id="1613" name="CustomShape 8"/>
            <p:cNvSpPr/>
            <p:nvPr/>
          </p:nvSpPr>
          <p:spPr>
            <a:xfrm>
              <a:off x="4112280" y="5414040"/>
              <a:ext cx="56520" cy="144000"/>
            </a:xfrm>
            <a:custGeom>
              <a:avLst/>
              <a:gdLst/>
              <a:ahLst/>
              <a:cxnLst/>
              <a:rect l="l" t="t" r="r" b="b"/>
              <a:pathLst>
                <a:path w="57150" h="144779">
                  <a:moveTo>
                    <a:pt x="0" y="0"/>
                  </a:moveTo>
                  <a:lnTo>
                    <a:pt x="57026" y="144198"/>
                  </a:lnTo>
                </a:path>
              </a:pathLst>
            </a:custGeom>
            <a:noFill/>
            <a:ln w="25560">
              <a:solidFill>
                <a:srgbClr val="000000"/>
              </a:solidFill>
              <a:round/>
            </a:ln>
          </p:spPr>
          <p:style>
            <a:lnRef idx="0">
              <a:scrgbClr r="0" g="0" b="0"/>
            </a:lnRef>
            <a:fillRef idx="0">
              <a:scrgbClr r="0" g="0" b="0"/>
            </a:fillRef>
            <a:effectRef idx="0">
              <a:scrgbClr r="0" g="0" b="0"/>
            </a:effectRef>
            <a:fontRef idx="minor"/>
          </p:style>
        </p:sp>
        <p:sp>
          <p:nvSpPr>
            <p:cNvPr id="1614" name="CustomShape 9"/>
            <p:cNvSpPr/>
            <p:nvPr/>
          </p:nvSpPr>
          <p:spPr>
            <a:xfrm>
              <a:off x="4175640" y="5145840"/>
              <a:ext cx="2221200" cy="412200"/>
            </a:xfrm>
            <a:custGeom>
              <a:avLst/>
              <a:gdLst/>
              <a:ahLst/>
              <a:cxnLst/>
              <a:rect l="l" t="t" r="r" b="b"/>
              <a:pathLst>
                <a:path w="2221865" h="412750">
                  <a:moveTo>
                    <a:pt x="0" y="412159"/>
                  </a:moveTo>
                  <a:lnTo>
                    <a:pt x="75152" y="0"/>
                  </a:lnTo>
                  <a:moveTo>
                    <a:pt x="75152" y="0"/>
                  </a:moveTo>
                  <a:lnTo>
                    <a:pt x="2221366" y="0"/>
                  </a:lnTo>
                </a:path>
              </a:pathLst>
            </a:custGeom>
            <a:noFill/>
            <a:ln w="12240">
              <a:solidFill>
                <a:srgbClr val="000000"/>
              </a:solidFill>
              <a:round/>
            </a:ln>
          </p:spPr>
          <p:style>
            <a:lnRef idx="0">
              <a:scrgbClr r="0" g="0" b="0"/>
            </a:lnRef>
            <a:fillRef idx="0">
              <a:scrgbClr r="0" g="0" b="0"/>
            </a:fillRef>
            <a:effectRef idx="0">
              <a:scrgbClr r="0" g="0" b="0"/>
            </a:effectRef>
            <a:fontRef idx="minor"/>
          </p:style>
        </p:sp>
      </p:grpSp>
      <p:sp>
        <p:nvSpPr>
          <p:cNvPr id="1615" name="CustomShape 10"/>
          <p:cNvSpPr/>
          <p:nvPr/>
        </p:nvSpPr>
        <p:spPr>
          <a:xfrm>
            <a:off x="3929280" y="5363280"/>
            <a:ext cx="127680" cy="228240"/>
          </a:xfrm>
          <a:prstGeom prst="rect">
            <a:avLst/>
          </a:prstGeom>
          <a:noFill/>
          <a:ln>
            <a:noFill/>
          </a:ln>
        </p:spPr>
        <p:style>
          <a:lnRef idx="0">
            <a:scrgbClr r="0" g="0" b="0"/>
          </a:lnRef>
          <a:fillRef idx="0">
            <a:scrgbClr r="0" g="0" b="0"/>
          </a:fillRef>
          <a:effectRef idx="0">
            <a:scrgbClr r="0" g="0" b="0"/>
          </a:effectRef>
          <a:fontRef idx="minor"/>
        </p:style>
        <p:txBody>
          <a:bodyPr lIns="0" tIns="15120" rIns="0" bIns="0"/>
          <a:lstStyle/>
          <a:p>
            <a:pPr>
              <a:lnSpc>
                <a:spcPct val="100000"/>
              </a:lnSpc>
              <a:spcBef>
                <a:spcPts val="119"/>
              </a:spcBef>
            </a:pPr>
            <a:r>
              <a:rPr lang="en-US" sz="1400" b="0" i="1" strike="noStrike" spc="29">
                <a:solidFill>
                  <a:srgbClr val="000000"/>
                </a:solidFill>
                <a:latin typeface="Times New Roman"/>
                <a:ea typeface="DejaVu Sans"/>
              </a:rPr>
              <a:t>e</a:t>
            </a:r>
            <a:endParaRPr lang="en-US" sz="1400" b="0" strike="noStrike" spc="-1">
              <a:latin typeface="Arial"/>
            </a:endParaRPr>
          </a:p>
        </p:txBody>
      </p:sp>
      <p:sp>
        <p:nvSpPr>
          <p:cNvPr id="1616" name="CustomShape 11"/>
          <p:cNvSpPr/>
          <p:nvPr/>
        </p:nvSpPr>
        <p:spPr>
          <a:xfrm>
            <a:off x="5650560" y="5157360"/>
            <a:ext cx="2877600" cy="747360"/>
          </a:xfrm>
          <a:prstGeom prst="rect">
            <a:avLst/>
          </a:prstGeom>
          <a:noFill/>
          <a:ln>
            <a:noFill/>
          </a:ln>
        </p:spPr>
        <p:style>
          <a:lnRef idx="0">
            <a:scrgbClr r="0" g="0" b="0"/>
          </a:lnRef>
          <a:fillRef idx="0">
            <a:scrgbClr r="0" g="0" b="0"/>
          </a:fillRef>
          <a:effectRef idx="0">
            <a:scrgbClr r="0" g="0" b="0"/>
          </a:effectRef>
          <a:fontRef idx="minor"/>
        </p:style>
        <p:txBody>
          <a:bodyPr lIns="0" tIns="16560" rIns="0" bIns="0"/>
          <a:lstStyle/>
          <a:p>
            <a:pPr marL="25560">
              <a:lnSpc>
                <a:spcPct val="100000"/>
              </a:lnSpc>
              <a:spcBef>
                <a:spcPts val="130"/>
              </a:spcBef>
            </a:pPr>
            <a:r>
              <a:rPr lang="en-US" sz="2400" b="0" strike="noStrike" spc="140">
                <a:solidFill>
                  <a:srgbClr val="000000"/>
                </a:solidFill>
                <a:latin typeface="Times New Roman"/>
                <a:ea typeface="DejaVu Sans"/>
              </a:rPr>
              <a:t>(</a:t>
            </a:r>
            <a:r>
              <a:rPr lang="en-US" sz="2400" b="0" i="1" strike="noStrike" spc="140">
                <a:solidFill>
                  <a:srgbClr val="000000"/>
                </a:solidFill>
                <a:latin typeface="Times New Roman"/>
                <a:ea typeface="DejaVu Sans"/>
              </a:rPr>
              <a:t>x</a:t>
            </a:r>
            <a:r>
              <a:rPr lang="en-US" sz="2400" b="0" i="1" strike="noStrike" spc="-145">
                <a:solidFill>
                  <a:srgbClr val="000000"/>
                </a:solidFill>
                <a:latin typeface="Times New Roman"/>
                <a:ea typeface="DejaVu Sans"/>
              </a:rPr>
              <a:t> </a:t>
            </a:r>
            <a:r>
              <a:rPr lang="en-US" sz="2400" b="0" strike="noStrike" spc="66">
                <a:solidFill>
                  <a:srgbClr val="000000"/>
                </a:solidFill>
                <a:latin typeface="Symbol"/>
                <a:ea typeface="DejaVu Sans"/>
              </a:rPr>
              <a:t></a:t>
            </a:r>
            <a:r>
              <a:rPr lang="en-US" sz="2400" b="0" strike="noStrike" spc="-171">
                <a:solidFill>
                  <a:srgbClr val="000000"/>
                </a:solidFill>
                <a:latin typeface="Times New Roman"/>
                <a:ea typeface="DejaVu Sans"/>
              </a:rPr>
              <a:t> </a:t>
            </a:r>
            <a:r>
              <a:rPr lang="en-US" sz="2400" b="0" i="1" strike="noStrike" spc="66">
                <a:solidFill>
                  <a:srgbClr val="000000"/>
                </a:solidFill>
                <a:latin typeface="Times New Roman"/>
                <a:ea typeface="DejaVu Sans"/>
              </a:rPr>
              <a:t>s</a:t>
            </a:r>
            <a:r>
              <a:rPr lang="en-US" sz="2400" b="0" strike="noStrike" spc="66">
                <a:solidFill>
                  <a:srgbClr val="000000"/>
                </a:solidFill>
                <a:latin typeface="Times New Roman"/>
                <a:ea typeface="DejaVu Sans"/>
              </a:rPr>
              <a:t>)</a:t>
            </a:r>
            <a:r>
              <a:rPr lang="en-US" sz="2100" b="0" strike="noStrike" spc="100" baseline="43000">
                <a:solidFill>
                  <a:srgbClr val="000000"/>
                </a:solidFill>
                <a:latin typeface="Times New Roman"/>
                <a:ea typeface="DejaVu Sans"/>
              </a:rPr>
              <a:t>2</a:t>
            </a:r>
            <a:r>
              <a:rPr lang="en-US" sz="2400" b="0" strike="noStrike" spc="66">
                <a:solidFill>
                  <a:srgbClr val="000000"/>
                </a:solidFill>
                <a:latin typeface="Symbol"/>
                <a:ea typeface="DejaVu Sans"/>
              </a:rPr>
              <a:t></a:t>
            </a:r>
            <a:r>
              <a:rPr lang="en-US" sz="2400" b="0" strike="noStrike" spc="-225">
                <a:solidFill>
                  <a:srgbClr val="000000"/>
                </a:solidFill>
                <a:latin typeface="Times New Roman"/>
                <a:ea typeface="DejaVu Sans"/>
              </a:rPr>
              <a:t> </a:t>
            </a:r>
            <a:r>
              <a:rPr lang="en-US" sz="2400" b="0" strike="noStrike" spc="41">
                <a:solidFill>
                  <a:srgbClr val="000000"/>
                </a:solidFill>
                <a:latin typeface="Times New Roman"/>
                <a:ea typeface="DejaVu Sans"/>
              </a:rPr>
              <a:t>(</a:t>
            </a:r>
            <a:r>
              <a:rPr lang="en-US" sz="2400" b="0" strike="noStrike" spc="-296">
                <a:solidFill>
                  <a:srgbClr val="000000"/>
                </a:solidFill>
                <a:latin typeface="Times New Roman"/>
                <a:ea typeface="DejaVu Sans"/>
              </a:rPr>
              <a:t> </a:t>
            </a:r>
            <a:r>
              <a:rPr lang="en-US" sz="2400" b="0" i="1" strike="noStrike" spc="55">
                <a:solidFill>
                  <a:srgbClr val="000000"/>
                </a:solidFill>
                <a:latin typeface="Times New Roman"/>
                <a:ea typeface="DejaVu Sans"/>
              </a:rPr>
              <a:t>y</a:t>
            </a:r>
            <a:r>
              <a:rPr lang="en-US" sz="2400" b="0" i="1" strike="noStrike" spc="-111">
                <a:solidFill>
                  <a:srgbClr val="000000"/>
                </a:solidFill>
                <a:latin typeface="Times New Roman"/>
                <a:ea typeface="DejaVu Sans"/>
              </a:rPr>
              <a:t> </a:t>
            </a:r>
            <a:r>
              <a:rPr lang="en-US" sz="2400" b="0" strike="noStrike" spc="66">
                <a:solidFill>
                  <a:srgbClr val="000000"/>
                </a:solidFill>
                <a:latin typeface="Symbol"/>
                <a:ea typeface="DejaVu Sans"/>
              </a:rPr>
              <a:t></a:t>
            </a:r>
            <a:r>
              <a:rPr lang="en-US" sz="2400" b="0" i="1" strike="noStrike" spc="80">
                <a:solidFill>
                  <a:srgbClr val="000000"/>
                </a:solidFill>
                <a:latin typeface="Times New Roman"/>
                <a:ea typeface="DejaVu Sans"/>
              </a:rPr>
              <a:t>t</a:t>
            </a:r>
            <a:r>
              <a:rPr lang="en-US" sz="2400" b="0" strike="noStrike" spc="80">
                <a:solidFill>
                  <a:srgbClr val="000000"/>
                </a:solidFill>
                <a:latin typeface="Times New Roman"/>
                <a:ea typeface="DejaVu Sans"/>
              </a:rPr>
              <a:t>)</a:t>
            </a:r>
            <a:r>
              <a:rPr lang="en-US" sz="2100" b="0" strike="noStrike" spc="123" baseline="43000">
                <a:solidFill>
                  <a:srgbClr val="000000"/>
                </a:solidFill>
                <a:latin typeface="Times New Roman"/>
                <a:ea typeface="DejaVu Sans"/>
              </a:rPr>
              <a:t>2</a:t>
            </a:r>
            <a:endParaRPr lang="en-US" sz="2100" b="0" strike="noStrike" spc="-1">
              <a:latin typeface="Arial"/>
            </a:endParaRPr>
          </a:p>
        </p:txBody>
      </p:sp>
      <p:sp>
        <p:nvSpPr>
          <p:cNvPr id="1617" name="CustomShape 12"/>
          <p:cNvSpPr/>
          <p:nvPr/>
        </p:nvSpPr>
        <p:spPr>
          <a:xfrm>
            <a:off x="3691680" y="5157360"/>
            <a:ext cx="1697280" cy="747360"/>
          </a:xfrm>
          <a:prstGeom prst="rect">
            <a:avLst/>
          </a:prstGeom>
          <a:noFill/>
          <a:ln>
            <a:noFill/>
          </a:ln>
        </p:spPr>
        <p:style>
          <a:lnRef idx="0">
            <a:scrgbClr r="0" g="0" b="0"/>
          </a:lnRef>
          <a:fillRef idx="0">
            <a:scrgbClr r="0" g="0" b="0"/>
          </a:fillRef>
          <a:effectRef idx="0">
            <a:scrgbClr r="0" g="0" b="0"/>
          </a:effectRef>
          <a:fontRef idx="minor"/>
        </p:style>
        <p:txBody>
          <a:bodyPr lIns="0" tIns="16560" rIns="0" bIns="0"/>
          <a:lstStyle/>
          <a:p>
            <a:pPr>
              <a:lnSpc>
                <a:spcPct val="100000"/>
              </a:lnSpc>
              <a:spcBef>
                <a:spcPts val="130"/>
              </a:spcBef>
            </a:pPr>
            <a:r>
              <a:rPr lang="en-US" sz="2400" b="0" i="1" strike="noStrike" spc="92">
                <a:solidFill>
                  <a:srgbClr val="000000"/>
                </a:solidFill>
                <a:latin typeface="Times New Roman"/>
                <a:ea typeface="DejaVu Sans"/>
              </a:rPr>
              <a:t>D</a:t>
            </a:r>
            <a:r>
              <a:rPr lang="en-US" sz="2400" b="0" i="1" strike="noStrike" spc="80">
                <a:solidFill>
                  <a:srgbClr val="000000"/>
                </a:solidFill>
                <a:latin typeface="Times New Roman"/>
                <a:ea typeface="DejaVu Sans"/>
              </a:rPr>
              <a:t> </a:t>
            </a:r>
            <a:r>
              <a:rPr lang="en-US" sz="2400" b="0" strike="noStrike" spc="41">
                <a:solidFill>
                  <a:srgbClr val="000000"/>
                </a:solidFill>
                <a:latin typeface="Times New Roman"/>
                <a:ea typeface="DejaVu Sans"/>
              </a:rPr>
              <a:t>(</a:t>
            </a:r>
            <a:r>
              <a:rPr lang="en-US" sz="2400" b="0" strike="noStrike" spc="-282">
                <a:solidFill>
                  <a:srgbClr val="000000"/>
                </a:solidFill>
                <a:latin typeface="Times New Roman"/>
                <a:ea typeface="DejaVu Sans"/>
              </a:rPr>
              <a:t> </a:t>
            </a:r>
            <a:r>
              <a:rPr lang="en-US" sz="2400" b="0" i="1" strike="noStrike" spc="35">
                <a:solidFill>
                  <a:srgbClr val="000000"/>
                </a:solidFill>
                <a:latin typeface="Times New Roman"/>
                <a:ea typeface="DejaVu Sans"/>
              </a:rPr>
              <a:t>p</a:t>
            </a:r>
            <a:r>
              <a:rPr lang="en-US" sz="2400" b="0" strike="noStrike" spc="35">
                <a:solidFill>
                  <a:srgbClr val="000000"/>
                </a:solidFill>
                <a:latin typeface="Times New Roman"/>
                <a:ea typeface="DejaVu Sans"/>
              </a:rPr>
              <a:t>,</a:t>
            </a:r>
            <a:r>
              <a:rPr lang="en-US" sz="2400" b="0" strike="noStrike" spc="-355">
                <a:solidFill>
                  <a:srgbClr val="000000"/>
                </a:solidFill>
                <a:latin typeface="Times New Roman"/>
                <a:ea typeface="DejaVu Sans"/>
              </a:rPr>
              <a:t> </a:t>
            </a:r>
            <a:r>
              <a:rPr lang="en-US" sz="2400" b="0" i="1" strike="noStrike" spc="49">
                <a:solidFill>
                  <a:srgbClr val="000000"/>
                </a:solidFill>
                <a:latin typeface="Times New Roman"/>
                <a:ea typeface="DejaVu Sans"/>
              </a:rPr>
              <a:t>q</a:t>
            </a:r>
            <a:r>
              <a:rPr lang="en-US" sz="2400" b="0" strike="noStrike" spc="49">
                <a:solidFill>
                  <a:srgbClr val="000000"/>
                </a:solidFill>
                <a:latin typeface="Times New Roman"/>
                <a:ea typeface="DejaVu Sans"/>
              </a:rPr>
              <a:t>)</a:t>
            </a:r>
            <a:r>
              <a:rPr lang="en-US" sz="2400" b="0" strike="noStrike" spc="66">
                <a:solidFill>
                  <a:srgbClr val="000000"/>
                </a:solidFill>
                <a:latin typeface="Symbol"/>
                <a:ea typeface="DejaVu Sans"/>
              </a:rPr>
              <a:t></a:t>
            </a:r>
            <a:r>
              <a:rPr lang="en-US" sz="2400" b="0" strike="noStrike" spc="-86">
                <a:solidFill>
                  <a:srgbClr val="000000"/>
                </a:solidFill>
                <a:latin typeface="Times New Roman"/>
                <a:ea typeface="DejaVu Sans"/>
              </a:rPr>
              <a:t> </a:t>
            </a:r>
            <a:endParaRPr lang="en-US" sz="2400" b="0" strike="noStrike" spc="-1">
              <a:latin typeface="Arial"/>
            </a:endParaRPr>
          </a:p>
        </p:txBody>
      </p:sp>
    </p:spTree>
    <p:extLst>
      <p:ext uri="{BB962C8B-B14F-4D97-AF65-F5344CB8AC3E}">
        <p14:creationId xmlns:p14="http://schemas.microsoft.com/office/powerpoint/2010/main" val="26886255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 name="CustomShape 2"/>
          <p:cNvSpPr/>
          <p:nvPr/>
        </p:nvSpPr>
        <p:spPr>
          <a:xfrm>
            <a:off x="765600" y="27000"/>
            <a:ext cx="10695403" cy="737704"/>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gn="ctr">
              <a:lnSpc>
                <a:spcPct val="100000"/>
              </a:lnSpc>
              <a:spcBef>
                <a:spcPts val="99"/>
              </a:spcBef>
            </a:pPr>
            <a:r>
              <a:rPr lang="en-US" sz="4000" strike="noStrike" spc="-7" dirty="0">
                <a:latin typeface="Trebuchet MS" pitchFamily="34" charset="0"/>
                <a:ea typeface="DejaVu Sans"/>
              </a:rPr>
              <a:t>Distance</a:t>
            </a:r>
            <a:r>
              <a:rPr lang="en-US" sz="4000" strike="noStrike" spc="-52" dirty="0">
                <a:latin typeface="Trebuchet MS" pitchFamily="34" charset="0"/>
                <a:ea typeface="DejaVu Sans"/>
              </a:rPr>
              <a:t> </a:t>
            </a:r>
            <a:endParaRPr lang="en-US" sz="4000" strike="noStrike" spc="-1" dirty="0">
              <a:latin typeface="Trebuchet MS" pitchFamily="34" charset="0"/>
            </a:endParaRPr>
          </a:p>
        </p:txBody>
      </p:sp>
      <p:sp>
        <p:nvSpPr>
          <p:cNvPr id="1620" name="CustomShape 3"/>
          <p:cNvSpPr/>
          <p:nvPr/>
        </p:nvSpPr>
        <p:spPr>
          <a:xfrm>
            <a:off x="1472640" y="1516680"/>
            <a:ext cx="6344160" cy="31248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38160">
              <a:lnSpc>
                <a:spcPct val="100000"/>
              </a:lnSpc>
              <a:spcBef>
                <a:spcPts val="99"/>
              </a:spcBef>
            </a:pPr>
            <a:r>
              <a:rPr lang="en-US" sz="1800" b="1" i="1" strike="noStrike" spc="-7" dirty="0">
                <a:solidFill>
                  <a:schemeClr val="tx2"/>
                </a:solidFill>
                <a:latin typeface="Arial"/>
                <a:ea typeface="DejaVu Sans"/>
              </a:rPr>
              <a:t>D</a:t>
            </a:r>
            <a:r>
              <a:rPr lang="en-US" sz="1800" b="1" i="1" strike="noStrike" spc="-7" baseline="-20000" dirty="0">
                <a:solidFill>
                  <a:schemeClr val="tx2"/>
                </a:solidFill>
                <a:latin typeface="Arial"/>
                <a:ea typeface="DejaVu Sans"/>
              </a:rPr>
              <a:t>4</a:t>
            </a:r>
            <a:r>
              <a:rPr lang="en-US" sz="1800" b="1" i="1" strike="noStrike" spc="-7" dirty="0">
                <a:solidFill>
                  <a:schemeClr val="tx2"/>
                </a:solidFill>
                <a:latin typeface="Arial"/>
                <a:ea typeface="DejaVu Sans"/>
              </a:rPr>
              <a:t>-distance </a:t>
            </a:r>
            <a:r>
              <a:rPr lang="en-US" sz="1800" b="0" strike="noStrike" spc="-7" dirty="0">
                <a:solidFill>
                  <a:schemeClr val="tx2"/>
                </a:solidFill>
                <a:latin typeface="Arial"/>
                <a:ea typeface="DejaVu Sans"/>
              </a:rPr>
              <a:t>(</a:t>
            </a:r>
            <a:r>
              <a:rPr lang="en-US" sz="1800" b="0" i="1" strike="noStrike" spc="-7" dirty="0">
                <a:solidFill>
                  <a:schemeClr val="tx2"/>
                </a:solidFill>
                <a:latin typeface="Arial"/>
                <a:ea typeface="DejaVu Sans"/>
              </a:rPr>
              <a:t>city-block distance</a:t>
            </a:r>
            <a:r>
              <a:rPr lang="en-US" sz="1800" b="0" strike="noStrike" spc="-7" dirty="0">
                <a:solidFill>
                  <a:schemeClr val="tx2"/>
                </a:solidFill>
                <a:latin typeface="Arial"/>
                <a:ea typeface="DejaVu Sans"/>
              </a:rPr>
              <a:t>) is defined</a:t>
            </a:r>
            <a:r>
              <a:rPr lang="en-US" sz="1800" b="0" strike="noStrike" spc="75" dirty="0">
                <a:solidFill>
                  <a:schemeClr val="tx2"/>
                </a:solidFill>
                <a:latin typeface="Arial"/>
                <a:ea typeface="DejaVu Sans"/>
              </a:rPr>
              <a:t> </a:t>
            </a:r>
            <a:r>
              <a:rPr lang="en-US" sz="1800" b="0" strike="noStrike" spc="-7" dirty="0">
                <a:solidFill>
                  <a:schemeClr val="tx2"/>
                </a:solidFill>
                <a:latin typeface="Arial"/>
                <a:ea typeface="DejaVu Sans"/>
              </a:rPr>
              <a:t>as</a:t>
            </a:r>
            <a:endParaRPr lang="en-US" sz="1800" b="0" strike="noStrike" spc="-1" dirty="0">
              <a:solidFill>
                <a:schemeClr val="tx2"/>
              </a:solidFill>
              <a:latin typeface="Arial"/>
            </a:endParaRPr>
          </a:p>
        </p:txBody>
      </p:sp>
      <p:grpSp>
        <p:nvGrpSpPr>
          <p:cNvPr id="1621" name="Group 4"/>
          <p:cNvGrpSpPr/>
          <p:nvPr/>
        </p:nvGrpSpPr>
        <p:grpSpPr>
          <a:xfrm>
            <a:off x="4082400" y="2133720"/>
            <a:ext cx="4026720" cy="509760"/>
            <a:chOff x="3061800" y="2133720"/>
            <a:chExt cx="3020040" cy="509760"/>
          </a:xfrm>
        </p:grpSpPr>
        <p:sp>
          <p:nvSpPr>
            <p:cNvPr id="1622" name="CustomShape 5"/>
            <p:cNvSpPr/>
            <p:nvPr/>
          </p:nvSpPr>
          <p:spPr>
            <a:xfrm>
              <a:off x="3061800" y="2133720"/>
              <a:ext cx="3020040" cy="509760"/>
            </a:xfrm>
            <a:custGeom>
              <a:avLst/>
              <a:gdLst/>
              <a:ahLst/>
              <a:cxnLst/>
              <a:rect l="l" t="t" r="r" b="b"/>
              <a:pathLst>
                <a:path w="3020695" h="510539">
                  <a:moveTo>
                    <a:pt x="3020568" y="0"/>
                  </a:moveTo>
                  <a:lnTo>
                    <a:pt x="0" y="0"/>
                  </a:lnTo>
                  <a:lnTo>
                    <a:pt x="0" y="510539"/>
                  </a:lnTo>
                  <a:lnTo>
                    <a:pt x="3020568" y="510539"/>
                  </a:lnTo>
                  <a:lnTo>
                    <a:pt x="3020568" y="0"/>
                  </a:lnTo>
                  <a:close/>
                </a:path>
              </a:pathLst>
            </a:custGeom>
            <a:solidFill>
              <a:srgbClr val="FFFF99"/>
            </a:solidFill>
            <a:ln>
              <a:noFill/>
            </a:ln>
          </p:spPr>
          <p:style>
            <a:lnRef idx="0">
              <a:scrgbClr r="0" g="0" b="0"/>
            </a:lnRef>
            <a:fillRef idx="0">
              <a:scrgbClr r="0" g="0" b="0"/>
            </a:fillRef>
            <a:effectRef idx="0">
              <a:scrgbClr r="0" g="0" b="0"/>
            </a:effectRef>
            <a:fontRef idx="minor"/>
          </p:style>
        </p:sp>
        <p:sp>
          <p:nvSpPr>
            <p:cNvPr id="1623" name="CustomShape 6"/>
            <p:cNvSpPr/>
            <p:nvPr/>
          </p:nvSpPr>
          <p:spPr>
            <a:xfrm>
              <a:off x="4465080" y="2207520"/>
              <a:ext cx="1553760" cy="372600"/>
            </a:xfrm>
            <a:custGeom>
              <a:avLst/>
              <a:gdLst/>
              <a:ahLst/>
              <a:cxnLst/>
              <a:rect l="l" t="t" r="r" b="b"/>
              <a:pathLst>
                <a:path w="1554479" h="373380">
                  <a:moveTo>
                    <a:pt x="0" y="0"/>
                  </a:moveTo>
                  <a:lnTo>
                    <a:pt x="0" y="372859"/>
                  </a:lnTo>
                  <a:moveTo>
                    <a:pt x="626143" y="0"/>
                  </a:moveTo>
                  <a:lnTo>
                    <a:pt x="626143" y="372859"/>
                  </a:lnTo>
                  <a:moveTo>
                    <a:pt x="946721" y="0"/>
                  </a:moveTo>
                  <a:lnTo>
                    <a:pt x="946721" y="372859"/>
                  </a:lnTo>
                  <a:moveTo>
                    <a:pt x="1554212" y="0"/>
                  </a:moveTo>
                  <a:lnTo>
                    <a:pt x="1554212" y="372859"/>
                  </a:lnTo>
                </a:path>
              </a:pathLst>
            </a:custGeom>
            <a:noFill/>
            <a:ln w="12240">
              <a:solidFill>
                <a:srgbClr val="000000"/>
              </a:solidFill>
              <a:round/>
            </a:ln>
          </p:spPr>
          <p:style>
            <a:lnRef idx="0">
              <a:scrgbClr r="0" g="0" b="0"/>
            </a:lnRef>
            <a:fillRef idx="0">
              <a:scrgbClr r="0" g="0" b="0"/>
            </a:fillRef>
            <a:effectRef idx="0">
              <a:scrgbClr r="0" g="0" b="0"/>
            </a:effectRef>
            <a:fontRef idx="minor"/>
          </p:style>
        </p:sp>
      </p:grpSp>
      <p:sp>
        <p:nvSpPr>
          <p:cNvPr id="1624" name="CustomShape 7"/>
          <p:cNvSpPr/>
          <p:nvPr/>
        </p:nvSpPr>
        <p:spPr>
          <a:xfrm>
            <a:off x="4082400" y="2133720"/>
            <a:ext cx="4026720" cy="1172160"/>
          </a:xfrm>
          <a:prstGeom prst="rect">
            <a:avLst/>
          </a:prstGeom>
          <a:noFill/>
          <a:ln>
            <a:noFill/>
          </a:ln>
        </p:spPr>
        <p:style>
          <a:lnRef idx="0">
            <a:scrgbClr r="0" g="0" b="0"/>
          </a:lnRef>
          <a:fillRef idx="0">
            <a:scrgbClr r="0" g="0" b="0"/>
          </a:fillRef>
          <a:effectRef idx="0">
            <a:scrgbClr r="0" g="0" b="0"/>
          </a:effectRef>
          <a:fontRef idx="minor"/>
        </p:style>
        <p:txBody>
          <a:bodyPr lIns="0" tIns="27360" rIns="0" bIns="0"/>
          <a:lstStyle/>
          <a:p>
            <a:pPr marL="54720">
              <a:lnSpc>
                <a:spcPct val="100000"/>
              </a:lnSpc>
              <a:spcBef>
                <a:spcPts val="215"/>
              </a:spcBef>
            </a:pPr>
            <a:r>
              <a:rPr lang="en-US" sz="2450" b="0" i="1" strike="noStrike" spc="-15">
                <a:solidFill>
                  <a:srgbClr val="000000"/>
                </a:solidFill>
                <a:latin typeface="Times New Roman"/>
              </a:rPr>
              <a:t>D</a:t>
            </a:r>
            <a:r>
              <a:rPr lang="en-US" sz="2100" b="0" strike="noStrike" spc="-24" baseline="-23000">
                <a:solidFill>
                  <a:srgbClr val="000000"/>
                </a:solidFill>
                <a:latin typeface="Times New Roman"/>
              </a:rPr>
              <a:t>4</a:t>
            </a:r>
            <a:r>
              <a:rPr lang="en-US" sz="2100" b="0" strike="noStrike" spc="-270" baseline="-23000">
                <a:solidFill>
                  <a:srgbClr val="000000"/>
                </a:solidFill>
                <a:latin typeface="Times New Roman"/>
              </a:rPr>
              <a:t> </a:t>
            </a:r>
            <a:r>
              <a:rPr lang="en-US" sz="2450" b="0" strike="noStrike" spc="46">
                <a:solidFill>
                  <a:srgbClr val="000000"/>
                </a:solidFill>
                <a:latin typeface="Times New Roman"/>
              </a:rPr>
              <a:t>(</a:t>
            </a:r>
            <a:r>
              <a:rPr lang="en-US" sz="2450" b="0" strike="noStrike" spc="-307">
                <a:solidFill>
                  <a:srgbClr val="000000"/>
                </a:solidFill>
                <a:latin typeface="Times New Roman"/>
              </a:rPr>
              <a:t> </a:t>
            </a:r>
            <a:r>
              <a:rPr lang="en-US" sz="2450" b="0" i="1" strike="noStrike" spc="21">
                <a:solidFill>
                  <a:srgbClr val="000000"/>
                </a:solidFill>
                <a:latin typeface="Times New Roman"/>
              </a:rPr>
              <a:t>p</a:t>
            </a:r>
            <a:r>
              <a:rPr lang="en-US" sz="2450" b="0" strike="noStrike" spc="21">
                <a:solidFill>
                  <a:srgbClr val="000000"/>
                </a:solidFill>
                <a:latin typeface="Times New Roman"/>
              </a:rPr>
              <a:t>,</a:t>
            </a:r>
            <a:r>
              <a:rPr lang="en-US" sz="2450" b="0" strike="noStrike" spc="-375">
                <a:solidFill>
                  <a:srgbClr val="000000"/>
                </a:solidFill>
                <a:latin typeface="Times New Roman"/>
              </a:rPr>
              <a:t> </a:t>
            </a:r>
            <a:r>
              <a:rPr lang="en-US" sz="2450" b="0" i="1" strike="noStrike" spc="41">
                <a:solidFill>
                  <a:srgbClr val="000000"/>
                </a:solidFill>
                <a:latin typeface="Times New Roman"/>
              </a:rPr>
              <a:t>q</a:t>
            </a:r>
            <a:r>
              <a:rPr lang="en-US" sz="2450" b="0" strike="noStrike" spc="41">
                <a:solidFill>
                  <a:srgbClr val="000000"/>
                </a:solidFill>
                <a:latin typeface="Times New Roman"/>
              </a:rPr>
              <a:t>)</a:t>
            </a:r>
            <a:r>
              <a:rPr lang="en-US" sz="2450" b="0" strike="noStrike" spc="-106">
                <a:solidFill>
                  <a:srgbClr val="000000"/>
                </a:solidFill>
                <a:latin typeface="Times New Roman"/>
              </a:rPr>
              <a:t> </a:t>
            </a:r>
            <a:r>
              <a:rPr lang="en-US" sz="2450" b="0" strike="noStrike" spc="80">
                <a:solidFill>
                  <a:srgbClr val="000000"/>
                </a:solidFill>
                <a:latin typeface="Symbol"/>
              </a:rPr>
              <a:t></a:t>
            </a:r>
            <a:r>
              <a:rPr lang="en-US" sz="2450" b="0" i="1" strike="noStrike" spc="66">
                <a:solidFill>
                  <a:srgbClr val="000000"/>
                </a:solidFill>
                <a:latin typeface="Times New Roman"/>
              </a:rPr>
              <a:t>x</a:t>
            </a:r>
            <a:r>
              <a:rPr lang="en-US" sz="2450" b="0" i="1" strike="noStrike" spc="-185">
                <a:solidFill>
                  <a:srgbClr val="000000"/>
                </a:solidFill>
                <a:latin typeface="Times New Roman"/>
              </a:rPr>
              <a:t> </a:t>
            </a:r>
            <a:r>
              <a:rPr lang="en-US" sz="2450" b="0" strike="noStrike" spc="80">
                <a:solidFill>
                  <a:srgbClr val="000000"/>
                </a:solidFill>
                <a:latin typeface="Symbol"/>
              </a:rPr>
              <a:t></a:t>
            </a:r>
            <a:r>
              <a:rPr lang="en-US" sz="2450" b="0" i="1" strike="noStrike" spc="55">
                <a:solidFill>
                  <a:srgbClr val="000000"/>
                </a:solidFill>
                <a:latin typeface="Times New Roman"/>
              </a:rPr>
              <a:t>s</a:t>
            </a:r>
            <a:r>
              <a:rPr lang="en-US" sz="2450" b="0" i="1" strike="noStrike" spc="114">
                <a:solidFill>
                  <a:srgbClr val="000000"/>
                </a:solidFill>
                <a:latin typeface="Times New Roman"/>
              </a:rPr>
              <a:t>  </a:t>
            </a:r>
            <a:r>
              <a:rPr lang="en-US" sz="2450" b="0" strike="noStrike" spc="80">
                <a:solidFill>
                  <a:srgbClr val="000000"/>
                </a:solidFill>
                <a:latin typeface="Symbol"/>
              </a:rPr>
              <a:t> </a:t>
            </a:r>
            <a:r>
              <a:rPr lang="en-US" sz="2450" b="0" i="1" strike="noStrike" spc="66">
                <a:solidFill>
                  <a:srgbClr val="000000"/>
                </a:solidFill>
                <a:latin typeface="Times New Roman"/>
              </a:rPr>
              <a:t>y</a:t>
            </a:r>
            <a:r>
              <a:rPr lang="en-US" sz="2450" b="0" i="1" strike="noStrike" spc="-157">
                <a:solidFill>
                  <a:srgbClr val="000000"/>
                </a:solidFill>
                <a:latin typeface="Times New Roman"/>
              </a:rPr>
              <a:t> </a:t>
            </a:r>
            <a:r>
              <a:rPr lang="en-US" sz="2450" b="0" strike="noStrike" spc="80">
                <a:solidFill>
                  <a:srgbClr val="000000"/>
                </a:solidFill>
                <a:latin typeface="Symbol"/>
              </a:rPr>
              <a:t></a:t>
            </a:r>
            <a:r>
              <a:rPr lang="en-US" sz="2450" b="0" strike="noStrike" spc="-301">
                <a:solidFill>
                  <a:srgbClr val="000000"/>
                </a:solidFill>
                <a:latin typeface="Times New Roman"/>
              </a:rPr>
              <a:t> </a:t>
            </a:r>
            <a:r>
              <a:rPr lang="en-US" sz="2450" b="0" i="1" strike="noStrike" spc="35">
                <a:solidFill>
                  <a:srgbClr val="000000"/>
                </a:solidFill>
                <a:latin typeface="Times New Roman"/>
              </a:rPr>
              <a:t>t</a:t>
            </a:r>
            <a:endParaRPr lang="en-US" sz="2450" b="0" strike="noStrike" spc="-1">
              <a:latin typeface="Arial"/>
            </a:endParaRPr>
          </a:p>
        </p:txBody>
      </p:sp>
      <p:sp>
        <p:nvSpPr>
          <p:cNvPr id="1625" name="CustomShape 8"/>
          <p:cNvSpPr/>
          <p:nvPr/>
        </p:nvSpPr>
        <p:spPr>
          <a:xfrm>
            <a:off x="4572960" y="3048840"/>
            <a:ext cx="3047040" cy="2285280"/>
          </a:xfrm>
          <a:custGeom>
            <a:avLst/>
            <a:gdLst/>
            <a:ahLst/>
            <a:cxnLst/>
            <a:rect l="l" t="t" r="r" b="b"/>
            <a:pathLst>
              <a:path w="2286000" h="2286000">
                <a:moveTo>
                  <a:pt x="457200" y="914400"/>
                </a:moveTo>
                <a:lnTo>
                  <a:pt x="0" y="914400"/>
                </a:lnTo>
                <a:lnTo>
                  <a:pt x="0" y="1371600"/>
                </a:lnTo>
                <a:lnTo>
                  <a:pt x="457200" y="1371600"/>
                </a:lnTo>
                <a:lnTo>
                  <a:pt x="457200" y="914400"/>
                </a:lnTo>
                <a:close/>
                <a:moveTo>
                  <a:pt x="914400" y="1371600"/>
                </a:moveTo>
                <a:lnTo>
                  <a:pt x="457200" y="1371600"/>
                </a:lnTo>
                <a:lnTo>
                  <a:pt x="457200" y="1828800"/>
                </a:lnTo>
                <a:lnTo>
                  <a:pt x="914400" y="1828800"/>
                </a:lnTo>
                <a:lnTo>
                  <a:pt x="914400" y="1371600"/>
                </a:lnTo>
                <a:close/>
                <a:moveTo>
                  <a:pt x="914400" y="457200"/>
                </a:moveTo>
                <a:lnTo>
                  <a:pt x="457200" y="457200"/>
                </a:lnTo>
                <a:lnTo>
                  <a:pt x="457200" y="914400"/>
                </a:lnTo>
                <a:lnTo>
                  <a:pt x="914400" y="914400"/>
                </a:lnTo>
                <a:lnTo>
                  <a:pt x="914400" y="457200"/>
                </a:lnTo>
                <a:close/>
                <a:moveTo>
                  <a:pt x="1371600" y="1828800"/>
                </a:moveTo>
                <a:lnTo>
                  <a:pt x="914400" y="1828800"/>
                </a:lnTo>
                <a:lnTo>
                  <a:pt x="914400" y="2286000"/>
                </a:lnTo>
                <a:lnTo>
                  <a:pt x="1371600" y="2286000"/>
                </a:lnTo>
                <a:lnTo>
                  <a:pt x="1371600" y="1828800"/>
                </a:lnTo>
                <a:close/>
                <a:moveTo>
                  <a:pt x="1371600" y="0"/>
                </a:moveTo>
                <a:lnTo>
                  <a:pt x="914400" y="0"/>
                </a:lnTo>
                <a:lnTo>
                  <a:pt x="914400" y="457200"/>
                </a:lnTo>
                <a:lnTo>
                  <a:pt x="1371600" y="457200"/>
                </a:lnTo>
                <a:lnTo>
                  <a:pt x="1371600" y="0"/>
                </a:lnTo>
                <a:close/>
                <a:moveTo>
                  <a:pt x="1828800" y="1371600"/>
                </a:moveTo>
                <a:lnTo>
                  <a:pt x="1371600" y="1371600"/>
                </a:lnTo>
                <a:lnTo>
                  <a:pt x="1371600" y="1828800"/>
                </a:lnTo>
                <a:lnTo>
                  <a:pt x="1828800" y="1828800"/>
                </a:lnTo>
                <a:lnTo>
                  <a:pt x="1828800" y="1371600"/>
                </a:lnTo>
                <a:close/>
                <a:moveTo>
                  <a:pt x="1828800" y="457200"/>
                </a:moveTo>
                <a:lnTo>
                  <a:pt x="1371600" y="457200"/>
                </a:lnTo>
                <a:lnTo>
                  <a:pt x="1371600" y="914400"/>
                </a:lnTo>
                <a:lnTo>
                  <a:pt x="1828800" y="914400"/>
                </a:lnTo>
                <a:lnTo>
                  <a:pt x="1828800" y="457200"/>
                </a:lnTo>
                <a:close/>
                <a:moveTo>
                  <a:pt x="2286000" y="914400"/>
                </a:moveTo>
                <a:lnTo>
                  <a:pt x="1828800" y="914400"/>
                </a:lnTo>
                <a:lnTo>
                  <a:pt x="1828800" y="1371600"/>
                </a:lnTo>
                <a:lnTo>
                  <a:pt x="2286000" y="1371600"/>
                </a:lnTo>
                <a:lnTo>
                  <a:pt x="2286000" y="914400"/>
                </a:lnTo>
                <a:close/>
              </a:path>
            </a:pathLst>
          </a:custGeom>
          <a:solidFill>
            <a:srgbClr val="FFCC99"/>
          </a:solidFill>
          <a:ln>
            <a:noFill/>
          </a:ln>
        </p:spPr>
        <p:style>
          <a:lnRef idx="0">
            <a:scrgbClr r="0" g="0" b="0"/>
          </a:lnRef>
          <a:fillRef idx="0">
            <a:scrgbClr r="0" g="0" b="0"/>
          </a:fillRef>
          <a:effectRef idx="0">
            <a:scrgbClr r="0" g="0" b="0"/>
          </a:effectRef>
          <a:fontRef idx="minor"/>
        </p:style>
      </p:sp>
      <p:graphicFrame>
        <p:nvGraphicFramePr>
          <p:cNvPr id="1626" name="Table 9"/>
          <p:cNvGraphicFramePr/>
          <p:nvPr/>
        </p:nvGraphicFramePr>
        <p:xfrm>
          <a:off x="4555680" y="3035880"/>
          <a:ext cx="3048000" cy="2286000"/>
        </p:xfrm>
        <a:graphic>
          <a:graphicData uri="http://schemas.openxmlformats.org/drawingml/2006/table">
            <a:tbl>
              <a:tblPr/>
              <a:tblGrid>
                <a:gridCol w="609600"/>
                <a:gridCol w="609600"/>
                <a:gridCol w="609600"/>
                <a:gridCol w="609600"/>
                <a:gridCol w="609600"/>
              </a:tblGrid>
              <a:tr h="457200">
                <a:tc gridSpan="2">
                  <a:txBody>
                    <a:bodyPr/>
                    <a:lstStyle/>
                    <a:p>
                      <a:endParaRPr lang="en-US"/>
                    </a:p>
                  </a:txBody>
                  <a:tcPr marL="121920" marR="121920">
                    <a:lnR w="28080">
                      <a:solidFill>
                        <a:srgbClr val="9FB8CD"/>
                      </a:solidFill>
                    </a:lnR>
                    <a:noFill/>
                  </a:tcPr>
                </a:tc>
                <a:tc hMerge="1">
                  <a:txBody>
                    <a:bodyPr/>
                    <a:lstStyle/>
                    <a:p>
                      <a:endParaRPr lang="en-US"/>
                    </a:p>
                  </a:txBody>
                  <a:tcPr marL="90000" marR="90000">
                    <a:solidFill>
                      <a:srgbClr val="729FCF"/>
                    </a:solidFill>
                  </a:tcPr>
                </a:tc>
                <a:tc>
                  <a:txBody>
                    <a:bodyPr/>
                    <a:lstStyle/>
                    <a:p>
                      <a:pPr marL="165240">
                        <a:lnSpc>
                          <a:spcPct val="100000"/>
                        </a:lnSpc>
                        <a:spcBef>
                          <a:spcPts val="669"/>
                        </a:spcBef>
                      </a:pPr>
                      <a:r>
                        <a:rPr lang="en-US" sz="1800" b="0" strike="noStrike" spc="-1">
                          <a:solidFill>
                            <a:srgbClr val="000000"/>
                          </a:solidFill>
                          <a:latin typeface="Arial"/>
                        </a:rPr>
                        <a:t>2</a:t>
                      </a:r>
                      <a:endParaRPr lang="en-US" sz="1800" b="0" strike="noStrike" spc="-1">
                        <a:latin typeface="Arial"/>
                      </a:endParaRPr>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FFCC99"/>
                    </a:solidFill>
                  </a:tcPr>
                </a:tc>
                <a:tc gridSpan="2">
                  <a:txBody>
                    <a:bodyPr/>
                    <a:lstStyle/>
                    <a:p>
                      <a:endParaRPr lang="en-US"/>
                    </a:p>
                  </a:txBody>
                  <a:tcPr marL="121920" marR="121920">
                    <a:lnL w="28080">
                      <a:solidFill>
                        <a:srgbClr val="9FB8CD"/>
                      </a:solidFill>
                    </a:lnL>
                    <a:noFill/>
                  </a:tcPr>
                </a:tc>
                <a:tc hMerge="1">
                  <a:txBody>
                    <a:bodyPr/>
                    <a:lstStyle/>
                    <a:p>
                      <a:endParaRPr lang="en-US"/>
                    </a:p>
                  </a:txBody>
                  <a:tcPr marL="90000" marR="90000">
                    <a:solidFill>
                      <a:srgbClr val="729FCF"/>
                    </a:solidFill>
                  </a:tcPr>
                </a:tc>
              </a:tr>
              <a:tr h="457200">
                <a:tc>
                  <a:txBody>
                    <a:bodyPr/>
                    <a:lstStyle/>
                    <a:p>
                      <a:endParaRPr lang="en-US"/>
                    </a:p>
                  </a:txBody>
                  <a:tcPr marL="121920" marR="121920">
                    <a:lnR w="28080">
                      <a:solidFill>
                        <a:srgbClr val="9FB8CD"/>
                      </a:solidFill>
                    </a:lnR>
                    <a:lnB w="28080">
                      <a:solidFill>
                        <a:srgbClr val="9FB8CD"/>
                      </a:solidFill>
                    </a:lnB>
                    <a:noFill/>
                  </a:tcPr>
                </a:tc>
                <a:tc>
                  <a:txBody>
                    <a:bodyPr/>
                    <a:lstStyle/>
                    <a:p>
                      <a:pPr marL="165240">
                        <a:lnSpc>
                          <a:spcPct val="100000"/>
                        </a:lnSpc>
                        <a:spcBef>
                          <a:spcPts val="669"/>
                        </a:spcBef>
                      </a:pPr>
                      <a:r>
                        <a:rPr lang="en-US" sz="1800" b="0" strike="noStrike" spc="-1">
                          <a:solidFill>
                            <a:srgbClr val="000000"/>
                          </a:solidFill>
                          <a:latin typeface="Arial"/>
                        </a:rPr>
                        <a:t>2</a:t>
                      </a:r>
                      <a:endParaRPr lang="en-US" sz="1800" b="0" strike="noStrike" spc="-1">
                        <a:latin typeface="Arial"/>
                      </a:endParaRPr>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FFCC99"/>
                    </a:solidFill>
                  </a:tcPr>
                </a:tc>
                <a:tc>
                  <a:txBody>
                    <a:bodyPr/>
                    <a:lstStyle/>
                    <a:p>
                      <a:pPr marL="165240">
                        <a:lnSpc>
                          <a:spcPct val="100000"/>
                        </a:lnSpc>
                        <a:spcBef>
                          <a:spcPts val="669"/>
                        </a:spcBef>
                      </a:pPr>
                      <a:r>
                        <a:rPr lang="en-US" sz="1800" b="0" strike="noStrike" spc="-1">
                          <a:solidFill>
                            <a:srgbClr val="000000"/>
                          </a:solidFill>
                          <a:latin typeface="Arial"/>
                        </a:rPr>
                        <a:t>1</a:t>
                      </a:r>
                      <a:endParaRPr lang="en-US" sz="1800" b="0" strike="noStrike" spc="-1">
                        <a:latin typeface="Arial"/>
                      </a:endParaRPr>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CCFFFF"/>
                    </a:solidFill>
                  </a:tcPr>
                </a:tc>
                <a:tc>
                  <a:txBody>
                    <a:bodyPr/>
                    <a:lstStyle/>
                    <a:p>
                      <a:pPr marL="165240">
                        <a:lnSpc>
                          <a:spcPct val="100000"/>
                        </a:lnSpc>
                        <a:spcBef>
                          <a:spcPts val="669"/>
                        </a:spcBef>
                      </a:pPr>
                      <a:r>
                        <a:rPr lang="en-US" sz="1800" b="0" strike="noStrike" spc="-1">
                          <a:solidFill>
                            <a:srgbClr val="000000"/>
                          </a:solidFill>
                          <a:latin typeface="Arial"/>
                        </a:rPr>
                        <a:t>2</a:t>
                      </a:r>
                      <a:endParaRPr lang="en-US" sz="1800" b="0" strike="noStrike" spc="-1">
                        <a:latin typeface="Arial"/>
                      </a:endParaRPr>
                    </a:p>
                  </a:txBody>
                  <a:tcPr marL="121920" marR="121920">
                    <a:lnL w="28080">
                      <a:solidFill>
                        <a:srgbClr val="9FB8CD"/>
                      </a:solidFill>
                    </a:lnL>
                    <a:lnR w="28080">
                      <a:solidFill>
                        <a:srgbClr val="9FB8CD"/>
                      </a:solidFill>
                    </a:lnR>
                    <a:lnB w="28080">
                      <a:solidFill>
                        <a:srgbClr val="9FB8CD"/>
                      </a:solidFill>
                    </a:lnB>
                    <a:solidFill>
                      <a:srgbClr val="FFCC99"/>
                    </a:solidFill>
                  </a:tcPr>
                </a:tc>
                <a:tc>
                  <a:txBody>
                    <a:bodyPr/>
                    <a:lstStyle/>
                    <a:p>
                      <a:endParaRPr lang="en-US"/>
                    </a:p>
                  </a:txBody>
                  <a:tcPr marL="121920" marR="121920">
                    <a:lnL w="28080">
                      <a:solidFill>
                        <a:srgbClr val="9FB8CD"/>
                      </a:solidFill>
                    </a:lnL>
                    <a:lnB w="28080">
                      <a:solidFill>
                        <a:srgbClr val="9FB8CD"/>
                      </a:solidFill>
                    </a:lnB>
                    <a:noFill/>
                  </a:tcPr>
                </a:tc>
              </a:tr>
              <a:tr h="457200">
                <a:tc>
                  <a:txBody>
                    <a:bodyPr/>
                    <a:lstStyle/>
                    <a:p>
                      <a:pPr algn="ctr">
                        <a:lnSpc>
                          <a:spcPct val="100000"/>
                        </a:lnSpc>
                        <a:spcBef>
                          <a:spcPts val="669"/>
                        </a:spcBef>
                      </a:pPr>
                      <a:r>
                        <a:rPr lang="en-US" sz="1800" b="0" strike="noStrike" spc="-1">
                          <a:solidFill>
                            <a:srgbClr val="000000"/>
                          </a:solidFill>
                          <a:latin typeface="Arial"/>
                        </a:rPr>
                        <a:t>2</a:t>
                      </a:r>
                      <a:endParaRPr lang="en-US" sz="1800" b="0" strike="noStrike" spc="-1">
                        <a:latin typeface="Arial"/>
                      </a:endParaRPr>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FFCC99"/>
                    </a:solidFill>
                  </a:tcPr>
                </a:tc>
                <a:tc>
                  <a:txBody>
                    <a:bodyPr/>
                    <a:lstStyle/>
                    <a:p>
                      <a:pPr marL="165240">
                        <a:lnSpc>
                          <a:spcPct val="100000"/>
                        </a:lnSpc>
                        <a:spcBef>
                          <a:spcPts val="669"/>
                        </a:spcBef>
                      </a:pPr>
                      <a:r>
                        <a:rPr lang="en-US" sz="1800" b="0" strike="noStrike" spc="-1">
                          <a:solidFill>
                            <a:srgbClr val="000000"/>
                          </a:solidFill>
                          <a:latin typeface="Arial"/>
                        </a:rPr>
                        <a:t>1</a:t>
                      </a:r>
                      <a:endParaRPr lang="en-US" sz="1800" b="0" strike="noStrike" spc="-1">
                        <a:latin typeface="Arial"/>
                      </a:endParaRPr>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CCFFFF"/>
                    </a:solidFill>
                  </a:tcPr>
                </a:tc>
                <a:tc>
                  <a:txBody>
                    <a:bodyPr/>
                    <a:lstStyle/>
                    <a:p>
                      <a:pPr marL="165240">
                        <a:lnSpc>
                          <a:spcPct val="100000"/>
                        </a:lnSpc>
                        <a:spcBef>
                          <a:spcPts val="669"/>
                        </a:spcBef>
                      </a:pPr>
                      <a:r>
                        <a:rPr lang="en-US" sz="1800" b="0" strike="noStrike" spc="-1">
                          <a:solidFill>
                            <a:srgbClr val="000000"/>
                          </a:solidFill>
                          <a:latin typeface="Arial"/>
                        </a:rPr>
                        <a:t>0</a:t>
                      </a:r>
                      <a:endParaRPr lang="en-US" sz="1800" b="0" strike="noStrike" spc="-1">
                        <a:latin typeface="Arial"/>
                      </a:endParaRPr>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FFFF99"/>
                    </a:solidFill>
                  </a:tcPr>
                </a:tc>
                <a:tc>
                  <a:txBody>
                    <a:bodyPr/>
                    <a:lstStyle/>
                    <a:p>
                      <a:pPr marL="165240">
                        <a:lnSpc>
                          <a:spcPct val="100000"/>
                        </a:lnSpc>
                        <a:spcBef>
                          <a:spcPts val="669"/>
                        </a:spcBef>
                      </a:pPr>
                      <a:r>
                        <a:rPr lang="en-US" sz="1800" b="0" strike="noStrike" spc="-1">
                          <a:solidFill>
                            <a:srgbClr val="000000"/>
                          </a:solidFill>
                          <a:latin typeface="Arial"/>
                        </a:rPr>
                        <a:t>1</a:t>
                      </a:r>
                      <a:endParaRPr lang="en-US" sz="1800" b="0" strike="noStrike" spc="-1">
                        <a:latin typeface="Arial"/>
                      </a:endParaRPr>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CCFFFF"/>
                    </a:solidFill>
                  </a:tcPr>
                </a:tc>
                <a:tc>
                  <a:txBody>
                    <a:bodyPr/>
                    <a:lstStyle/>
                    <a:p>
                      <a:pPr algn="ctr">
                        <a:lnSpc>
                          <a:spcPct val="100000"/>
                        </a:lnSpc>
                        <a:spcBef>
                          <a:spcPts val="669"/>
                        </a:spcBef>
                      </a:pPr>
                      <a:r>
                        <a:rPr lang="en-US" sz="1800" b="0" strike="noStrike" spc="-1">
                          <a:solidFill>
                            <a:srgbClr val="000000"/>
                          </a:solidFill>
                          <a:latin typeface="Arial"/>
                        </a:rPr>
                        <a:t>2</a:t>
                      </a:r>
                      <a:endParaRPr lang="en-US" sz="1800" b="0" strike="noStrike" spc="-1">
                        <a:latin typeface="Arial"/>
                      </a:endParaRPr>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FFCC99"/>
                    </a:solidFill>
                  </a:tcPr>
                </a:tc>
              </a:tr>
              <a:tr h="457200">
                <a:tc>
                  <a:txBody>
                    <a:bodyPr/>
                    <a:lstStyle/>
                    <a:p>
                      <a:endParaRPr lang="en-US"/>
                    </a:p>
                  </a:txBody>
                  <a:tcPr marL="121920" marR="121920">
                    <a:lnR w="28080">
                      <a:solidFill>
                        <a:srgbClr val="9FB8CD"/>
                      </a:solidFill>
                    </a:lnR>
                    <a:lnT w="28080">
                      <a:solidFill>
                        <a:srgbClr val="9FB8CD"/>
                      </a:solidFill>
                    </a:lnT>
                    <a:noFill/>
                  </a:tcPr>
                </a:tc>
                <a:tc>
                  <a:txBody>
                    <a:bodyPr/>
                    <a:lstStyle/>
                    <a:p>
                      <a:pPr marL="165240">
                        <a:lnSpc>
                          <a:spcPct val="100000"/>
                        </a:lnSpc>
                        <a:spcBef>
                          <a:spcPts val="669"/>
                        </a:spcBef>
                      </a:pPr>
                      <a:r>
                        <a:rPr lang="en-US" sz="1800" b="0" strike="noStrike" spc="-1">
                          <a:solidFill>
                            <a:srgbClr val="000000"/>
                          </a:solidFill>
                          <a:latin typeface="Arial"/>
                        </a:rPr>
                        <a:t>2</a:t>
                      </a:r>
                      <a:endParaRPr lang="en-US" sz="1800" b="0" strike="noStrike" spc="-1">
                        <a:latin typeface="Arial"/>
                      </a:endParaRPr>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FFCC99"/>
                    </a:solidFill>
                  </a:tcPr>
                </a:tc>
                <a:tc>
                  <a:txBody>
                    <a:bodyPr/>
                    <a:lstStyle/>
                    <a:p>
                      <a:pPr marL="165240">
                        <a:lnSpc>
                          <a:spcPct val="100000"/>
                        </a:lnSpc>
                        <a:spcBef>
                          <a:spcPts val="669"/>
                        </a:spcBef>
                      </a:pPr>
                      <a:r>
                        <a:rPr lang="en-US" sz="1800" b="0" strike="noStrike" spc="-1">
                          <a:solidFill>
                            <a:srgbClr val="000000"/>
                          </a:solidFill>
                          <a:latin typeface="Arial"/>
                        </a:rPr>
                        <a:t>1</a:t>
                      </a:r>
                      <a:endParaRPr lang="en-US" sz="1800" b="0" strike="noStrike" spc="-1">
                        <a:latin typeface="Arial"/>
                      </a:endParaRPr>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CCFFFF"/>
                    </a:solidFill>
                  </a:tcPr>
                </a:tc>
                <a:tc>
                  <a:txBody>
                    <a:bodyPr/>
                    <a:lstStyle/>
                    <a:p>
                      <a:pPr marL="165240">
                        <a:lnSpc>
                          <a:spcPct val="100000"/>
                        </a:lnSpc>
                        <a:spcBef>
                          <a:spcPts val="669"/>
                        </a:spcBef>
                      </a:pPr>
                      <a:r>
                        <a:rPr lang="en-US" sz="1800" b="0" strike="noStrike" spc="-1">
                          <a:solidFill>
                            <a:srgbClr val="000000"/>
                          </a:solidFill>
                          <a:latin typeface="Arial"/>
                        </a:rPr>
                        <a:t>2</a:t>
                      </a:r>
                      <a:endParaRPr lang="en-US" sz="1800" b="0" strike="noStrike" spc="-1">
                        <a:latin typeface="Arial"/>
                      </a:endParaRPr>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FFCC99"/>
                    </a:solidFill>
                  </a:tcPr>
                </a:tc>
                <a:tc>
                  <a:txBody>
                    <a:bodyPr/>
                    <a:lstStyle/>
                    <a:p>
                      <a:endParaRPr lang="en-US"/>
                    </a:p>
                  </a:txBody>
                  <a:tcPr marL="121920" marR="121920">
                    <a:lnL w="28080">
                      <a:solidFill>
                        <a:srgbClr val="9FB8CD"/>
                      </a:solidFill>
                    </a:lnL>
                    <a:lnT w="28080">
                      <a:solidFill>
                        <a:srgbClr val="9FB8CD"/>
                      </a:solidFill>
                    </a:lnT>
                    <a:noFill/>
                  </a:tcPr>
                </a:tc>
              </a:tr>
              <a:tr h="457200">
                <a:tc>
                  <a:txBody>
                    <a:bodyPr/>
                    <a:lstStyle/>
                    <a:p>
                      <a:endParaRPr lang="en-US"/>
                    </a:p>
                  </a:txBody>
                  <a:tcPr marL="121920" marR="121920">
                    <a:noFill/>
                  </a:tcPr>
                </a:tc>
                <a:tc>
                  <a:txBody>
                    <a:bodyPr/>
                    <a:lstStyle/>
                    <a:p>
                      <a:endParaRPr lang="en-US"/>
                    </a:p>
                  </a:txBody>
                  <a:tcPr marL="121920" marR="121920">
                    <a:lnR w="28080">
                      <a:solidFill>
                        <a:srgbClr val="9FB8CD"/>
                      </a:solidFill>
                    </a:lnR>
                    <a:lnT w="28080">
                      <a:solidFill>
                        <a:srgbClr val="9FB8CD"/>
                      </a:solidFill>
                    </a:lnT>
                    <a:noFill/>
                  </a:tcPr>
                </a:tc>
                <a:tc>
                  <a:txBody>
                    <a:bodyPr/>
                    <a:lstStyle/>
                    <a:p>
                      <a:pPr marL="165240">
                        <a:lnSpc>
                          <a:spcPct val="100000"/>
                        </a:lnSpc>
                        <a:spcBef>
                          <a:spcPts val="669"/>
                        </a:spcBef>
                      </a:pPr>
                      <a:r>
                        <a:rPr lang="en-US" sz="1800" b="0" strike="noStrike" spc="-1">
                          <a:solidFill>
                            <a:srgbClr val="000000"/>
                          </a:solidFill>
                          <a:latin typeface="Arial"/>
                        </a:rPr>
                        <a:t>2</a:t>
                      </a:r>
                      <a:endParaRPr lang="en-US" sz="1800" b="0" strike="noStrike" spc="-1">
                        <a:latin typeface="Arial"/>
                      </a:endParaRPr>
                    </a:p>
                  </a:txBody>
                  <a:tcPr marL="121920" marR="121920">
                    <a:lnL w="28080">
                      <a:solidFill>
                        <a:srgbClr val="9FB8CD"/>
                      </a:solidFill>
                    </a:lnL>
                    <a:lnR w="28080">
                      <a:solidFill>
                        <a:srgbClr val="9FB8CD"/>
                      </a:solidFill>
                    </a:lnR>
                    <a:lnT w="28080">
                      <a:solidFill>
                        <a:srgbClr val="9FB8CD"/>
                      </a:solidFill>
                    </a:lnT>
                    <a:lnB w="28080">
                      <a:solidFill>
                        <a:srgbClr val="9FB8CD"/>
                      </a:solidFill>
                    </a:lnB>
                    <a:solidFill>
                      <a:srgbClr val="FFCC99"/>
                    </a:solidFill>
                  </a:tcPr>
                </a:tc>
                <a:tc>
                  <a:txBody>
                    <a:bodyPr/>
                    <a:lstStyle/>
                    <a:p>
                      <a:endParaRPr lang="en-US"/>
                    </a:p>
                  </a:txBody>
                  <a:tcPr marL="121920" marR="121920">
                    <a:lnL w="28080">
                      <a:solidFill>
                        <a:srgbClr val="9FB8CD"/>
                      </a:solidFill>
                    </a:lnL>
                    <a:lnT w="28080">
                      <a:solidFill>
                        <a:srgbClr val="9FB8CD"/>
                      </a:solidFill>
                    </a:lnT>
                    <a:noFill/>
                  </a:tcPr>
                </a:tc>
                <a:tc>
                  <a:txBody>
                    <a:bodyPr/>
                    <a:lstStyle/>
                    <a:p>
                      <a:endParaRPr lang="en-US"/>
                    </a:p>
                  </a:txBody>
                  <a:tcPr marL="121920" marR="121920">
                    <a:noFill/>
                  </a:tcPr>
                </a:tc>
              </a:tr>
            </a:tbl>
          </a:graphicData>
        </a:graphic>
      </p:graphicFrame>
      <p:sp>
        <p:nvSpPr>
          <p:cNvPr id="1627" name="CustomShape 10"/>
          <p:cNvSpPr/>
          <p:nvPr/>
        </p:nvSpPr>
        <p:spPr>
          <a:xfrm>
            <a:off x="2719200" y="5764680"/>
            <a:ext cx="5455200" cy="265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2600">
              <a:lnSpc>
                <a:spcPts val="2089"/>
              </a:lnSpc>
            </a:pPr>
            <a:r>
              <a:rPr lang="en-US" sz="1800" b="0" strike="noStrike" spc="-12" dirty="0">
                <a:solidFill>
                  <a:schemeClr val="tx2"/>
                </a:solidFill>
                <a:latin typeface="Arial"/>
                <a:ea typeface="DejaVu Sans"/>
              </a:rPr>
              <a:t>Pixels </a:t>
            </a:r>
            <a:r>
              <a:rPr lang="en-US" sz="1800" b="0" strike="noStrike" spc="-15" dirty="0">
                <a:solidFill>
                  <a:schemeClr val="tx2"/>
                </a:solidFill>
                <a:latin typeface="Arial"/>
                <a:ea typeface="DejaVu Sans"/>
              </a:rPr>
              <a:t>with </a:t>
            </a:r>
            <a:r>
              <a:rPr lang="en-US" sz="1800" b="0" i="1" strike="noStrike" spc="-7" dirty="0">
                <a:solidFill>
                  <a:schemeClr val="tx2"/>
                </a:solidFill>
                <a:latin typeface="Arial"/>
                <a:ea typeface="DejaVu Sans"/>
              </a:rPr>
              <a:t>D</a:t>
            </a:r>
            <a:r>
              <a:rPr lang="en-US" sz="1800" b="0" i="1" strike="noStrike" spc="-7" baseline="-20000" dirty="0">
                <a:solidFill>
                  <a:schemeClr val="tx2"/>
                </a:solidFill>
                <a:latin typeface="Arial"/>
                <a:ea typeface="DejaVu Sans"/>
              </a:rPr>
              <a:t>4</a:t>
            </a:r>
            <a:r>
              <a:rPr lang="en-US" sz="1800" b="0" strike="noStrike" spc="-7" dirty="0">
                <a:solidFill>
                  <a:schemeClr val="tx2"/>
                </a:solidFill>
                <a:latin typeface="Arial"/>
                <a:ea typeface="DejaVu Sans"/>
              </a:rPr>
              <a:t>(</a:t>
            </a:r>
            <a:r>
              <a:rPr lang="en-US" sz="1800" b="0" i="1" strike="noStrike" spc="-7" dirty="0">
                <a:solidFill>
                  <a:schemeClr val="tx2"/>
                </a:solidFill>
                <a:latin typeface="Arial"/>
                <a:ea typeface="DejaVu Sans"/>
              </a:rPr>
              <a:t>p</a:t>
            </a:r>
            <a:r>
              <a:rPr lang="en-US" sz="1800" b="0" strike="noStrike" spc="-7" dirty="0">
                <a:solidFill>
                  <a:schemeClr val="tx2"/>
                </a:solidFill>
                <a:latin typeface="Arial"/>
                <a:ea typeface="DejaVu Sans"/>
              </a:rPr>
              <a:t>) </a:t>
            </a:r>
            <a:r>
              <a:rPr lang="en-US" sz="1800" b="0" strike="noStrike" spc="-1" dirty="0">
                <a:solidFill>
                  <a:schemeClr val="tx2"/>
                </a:solidFill>
                <a:latin typeface="Arial"/>
                <a:ea typeface="DejaVu Sans"/>
              </a:rPr>
              <a:t>= </a:t>
            </a:r>
            <a:r>
              <a:rPr lang="en-US" sz="1800" b="0" strike="noStrike" spc="-7" dirty="0">
                <a:solidFill>
                  <a:schemeClr val="tx2"/>
                </a:solidFill>
                <a:latin typeface="Arial"/>
                <a:ea typeface="DejaVu Sans"/>
              </a:rPr>
              <a:t>1 is 4-neighbors </a:t>
            </a:r>
            <a:r>
              <a:rPr lang="en-US" sz="1800" b="0" strike="noStrike" spc="-1" dirty="0">
                <a:solidFill>
                  <a:schemeClr val="tx2"/>
                </a:solidFill>
                <a:latin typeface="Arial"/>
                <a:ea typeface="DejaVu Sans"/>
              </a:rPr>
              <a:t>of</a:t>
            </a:r>
            <a:r>
              <a:rPr lang="en-US" sz="1800" b="0" strike="noStrike" spc="114" dirty="0">
                <a:solidFill>
                  <a:schemeClr val="tx2"/>
                </a:solidFill>
                <a:latin typeface="Arial"/>
                <a:ea typeface="DejaVu Sans"/>
              </a:rPr>
              <a:t> </a:t>
            </a:r>
            <a:r>
              <a:rPr lang="en-US" sz="1800" b="0" i="1" strike="noStrike" spc="-7" dirty="0">
                <a:solidFill>
                  <a:schemeClr val="tx2"/>
                </a:solidFill>
                <a:latin typeface="Arial"/>
                <a:ea typeface="DejaVu Sans"/>
              </a:rPr>
              <a:t>p</a:t>
            </a:r>
            <a:r>
              <a:rPr lang="en-US" sz="1800" b="0" strike="noStrike" spc="-7" dirty="0">
                <a:solidFill>
                  <a:schemeClr val="tx2"/>
                </a:solidFill>
                <a:latin typeface="Arial"/>
                <a:ea typeface="DejaVu Sans"/>
              </a:rPr>
              <a:t>.</a:t>
            </a:r>
            <a:endParaRPr lang="en-US" sz="1800" b="0" strike="noStrike" spc="-1" dirty="0">
              <a:solidFill>
                <a:schemeClr val="tx2"/>
              </a:solidFill>
              <a:latin typeface="Arial"/>
            </a:endParaRPr>
          </a:p>
        </p:txBody>
      </p:sp>
    </p:spTree>
    <p:extLst>
      <p:ext uri="{BB962C8B-B14F-4D97-AF65-F5344CB8AC3E}">
        <p14:creationId xmlns:p14="http://schemas.microsoft.com/office/powerpoint/2010/main" val="289116504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Date Placeholder 5"/>
          <p:cNvSpPr>
            <a:spLocks noGrp="1"/>
          </p:cNvSpPr>
          <p:nvPr>
            <p:ph type="dt" sz="quarter" idx="10"/>
          </p:nvPr>
        </p:nvSpPr>
        <p:spPr>
          <a:noFill/>
        </p:spPr>
        <p:txBody>
          <a:bodyPr/>
          <a:lstStyle/>
          <a:p>
            <a:r>
              <a:rPr lang="en-US" smtClean="0"/>
              <a:t>Weeks 1 &amp; 2</a:t>
            </a:r>
          </a:p>
        </p:txBody>
      </p:sp>
      <p:sp>
        <p:nvSpPr>
          <p:cNvPr id="2055" name="Slide Number Placeholder 7"/>
          <p:cNvSpPr>
            <a:spLocks noGrp="1"/>
          </p:cNvSpPr>
          <p:nvPr>
            <p:ph type="sldNum" sz="quarter" idx="12"/>
          </p:nvPr>
        </p:nvSpPr>
        <p:spPr>
          <a:noFill/>
        </p:spPr>
        <p:txBody>
          <a:bodyPr/>
          <a:lstStyle/>
          <a:p>
            <a:fld id="{CF491D44-72C2-4A5C-8C94-132564C9AAF5}" type="slidenum">
              <a:rPr lang="en-US" smtClean="0"/>
              <a:pPr/>
              <a:t>57</a:t>
            </a:fld>
            <a:endParaRPr lang="en-US" smtClean="0"/>
          </a:p>
        </p:txBody>
      </p:sp>
      <p:sp>
        <p:nvSpPr>
          <p:cNvPr id="181250" name="Rectangle 2"/>
          <p:cNvSpPr>
            <a:spLocks noGrp="1" noRot="1" noChangeArrowheads="1"/>
          </p:cNvSpPr>
          <p:nvPr>
            <p:ph type="title"/>
          </p:nvPr>
        </p:nvSpPr>
        <p:spPr>
          <a:xfrm>
            <a:off x="402167" y="228600"/>
            <a:ext cx="11387667" cy="814589"/>
          </a:xfrm>
        </p:spPr>
        <p:txBody>
          <a:bodyPr>
            <a:normAutofit/>
          </a:bodyPr>
          <a:lstStyle/>
          <a:p>
            <a:pPr eaLnBrk="1" hangingPunct="1">
              <a:defRPr/>
            </a:pPr>
            <a:r>
              <a:rPr lang="en-US" sz="4000" dirty="0" smtClean="0">
                <a:latin typeface="Trebuchet MS" pitchFamily="34" charset="0"/>
              </a:rPr>
              <a:t>Introduction to Mathematical Operations in DIP</a:t>
            </a:r>
          </a:p>
        </p:txBody>
      </p:sp>
      <p:sp>
        <p:nvSpPr>
          <p:cNvPr id="2057" name="Rectangle 3"/>
          <p:cNvSpPr>
            <a:spLocks noGrp="1" noRot="1" noChangeArrowheads="1"/>
          </p:cNvSpPr>
          <p:nvPr>
            <p:ph type="body" sz="half" idx="1"/>
          </p:nvPr>
        </p:nvSpPr>
        <p:spPr/>
        <p:txBody>
          <a:bodyPr/>
          <a:lstStyle/>
          <a:p>
            <a:pPr eaLnBrk="1" hangingPunct="1"/>
            <a:r>
              <a:rPr lang="en-US" sz="2000" b="1" smtClean="0">
                <a:effectLst/>
              </a:rPr>
              <a:t>Array vs. Matrix Operation</a:t>
            </a:r>
          </a:p>
          <a:p>
            <a:pPr eaLnBrk="1" hangingPunct="1">
              <a:buFont typeface="Arial" charset="0"/>
              <a:buNone/>
            </a:pPr>
            <a:r>
              <a:rPr lang="en-US" sz="2000" b="1" smtClean="0">
                <a:effectLst/>
              </a:rPr>
              <a:t>    </a:t>
            </a:r>
          </a:p>
        </p:txBody>
      </p:sp>
      <p:graphicFrame>
        <p:nvGraphicFramePr>
          <p:cNvPr id="2050" name="Object 6"/>
          <p:cNvGraphicFramePr>
            <a:graphicFrameLocks noGrp="1" noChangeAspect="1"/>
          </p:cNvGraphicFramePr>
          <p:nvPr>
            <p:ph sz="quarter" idx="2"/>
          </p:nvPr>
        </p:nvGraphicFramePr>
        <p:xfrm>
          <a:off x="6525685" y="2444751"/>
          <a:ext cx="3077633" cy="1217613"/>
        </p:xfrm>
        <a:graphic>
          <a:graphicData uri="http://schemas.openxmlformats.org/presentationml/2006/ole">
            <mc:AlternateContent xmlns:mc="http://schemas.openxmlformats.org/markup-compatibility/2006">
              <mc:Choice xmlns:v="urn:schemas-microsoft-com:vml" Requires="v">
                <p:oleObj spid="_x0000_s1134" name="Equation" r:id="rId3" imgW="914400" imgH="482400" progId="Equation.DSMT4">
                  <p:embed/>
                </p:oleObj>
              </mc:Choice>
              <mc:Fallback>
                <p:oleObj name="Equation" r:id="rId3" imgW="914400" imgH="482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685" y="2444751"/>
                        <a:ext cx="3077633" cy="1217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5"/>
          <p:cNvGraphicFramePr>
            <a:graphicFrameLocks noChangeAspect="1"/>
          </p:cNvGraphicFramePr>
          <p:nvPr/>
        </p:nvGraphicFramePr>
        <p:xfrm>
          <a:off x="1936752" y="2408238"/>
          <a:ext cx="2863849" cy="1103312"/>
        </p:xfrm>
        <a:graphic>
          <a:graphicData uri="http://schemas.openxmlformats.org/presentationml/2006/ole">
            <mc:AlternateContent xmlns:mc="http://schemas.openxmlformats.org/markup-compatibility/2006">
              <mc:Choice xmlns:v="urn:schemas-microsoft-com:vml" Requires="v">
                <p:oleObj spid="_x0000_s1135" name="Equation" r:id="rId5" imgW="939600" imgH="482400" progId="Equation.DSMT4">
                  <p:embed/>
                </p:oleObj>
              </mc:Choice>
              <mc:Fallback>
                <p:oleObj name="Equation" r:id="rId5" imgW="939600" imgH="482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6752" y="2408238"/>
                        <a:ext cx="2863849" cy="1103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1256" name="Object 8"/>
          <p:cNvGraphicFramePr>
            <a:graphicFrameLocks noGrp="1" noChangeAspect="1"/>
          </p:cNvGraphicFramePr>
          <p:nvPr>
            <p:ph sz="quarter" idx="3"/>
          </p:nvPr>
        </p:nvGraphicFramePr>
        <p:xfrm>
          <a:off x="1073151" y="4873625"/>
          <a:ext cx="6798733" cy="1016000"/>
        </p:xfrm>
        <a:graphic>
          <a:graphicData uri="http://schemas.openxmlformats.org/presentationml/2006/ole">
            <mc:AlternateContent xmlns:mc="http://schemas.openxmlformats.org/markup-compatibility/2006">
              <mc:Choice xmlns:v="urn:schemas-microsoft-com:vml" Requires="v">
                <p:oleObj spid="_x0000_s1136" name="Equation" r:id="rId7" imgW="2425680" imgH="482400" progId="Equation.DSMT4">
                  <p:embed/>
                </p:oleObj>
              </mc:Choice>
              <mc:Fallback>
                <p:oleObj name="Equation" r:id="rId7" imgW="2425680" imgH="482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3151" y="4873625"/>
                        <a:ext cx="6798733"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1258" name="Object 10"/>
          <p:cNvGraphicFramePr>
            <a:graphicFrameLocks noChangeAspect="1"/>
          </p:cNvGraphicFramePr>
          <p:nvPr/>
        </p:nvGraphicFramePr>
        <p:xfrm>
          <a:off x="1049867" y="3717926"/>
          <a:ext cx="4248151" cy="976313"/>
        </p:xfrm>
        <a:graphic>
          <a:graphicData uri="http://schemas.openxmlformats.org/presentationml/2006/ole">
            <mc:AlternateContent xmlns:mc="http://schemas.openxmlformats.org/markup-compatibility/2006">
              <mc:Choice xmlns:v="urn:schemas-microsoft-com:vml" Requires="v">
                <p:oleObj spid="_x0000_s1137" name="Equation" r:id="rId9" imgW="1574640" imgH="482400" progId="Equation.DSMT4">
                  <p:embed/>
                </p:oleObj>
              </mc:Choice>
              <mc:Fallback>
                <p:oleObj name="Equation" r:id="rId9" imgW="1574640" imgH="482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9867" y="3717926"/>
                        <a:ext cx="4248151" cy="976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1259" name="AutoShape 11"/>
          <p:cNvSpPr>
            <a:spLocks noChangeArrowheads="1"/>
          </p:cNvSpPr>
          <p:nvPr/>
        </p:nvSpPr>
        <p:spPr bwMode="auto">
          <a:xfrm>
            <a:off x="6618818" y="3892550"/>
            <a:ext cx="2728383" cy="565150"/>
          </a:xfrm>
          <a:prstGeom prst="wedgeRoundRectCallout">
            <a:avLst>
              <a:gd name="adj1" fmla="val -98954"/>
              <a:gd name="adj2" fmla="val 33148"/>
              <a:gd name="adj3" fmla="val 16667"/>
            </a:avLst>
          </a:prstGeom>
          <a:solidFill>
            <a:schemeClr val="accent1"/>
          </a:solidFill>
          <a:ln w="9525">
            <a:solidFill>
              <a:schemeClr val="tx1"/>
            </a:solidFill>
            <a:miter lim="800000"/>
            <a:headEnd/>
            <a:tailEnd/>
          </a:ln>
        </p:spPr>
        <p:txBody>
          <a:bodyPr/>
          <a:lstStyle/>
          <a:p>
            <a:pPr algn="ctr"/>
            <a:r>
              <a:rPr lang="en-US" b="1"/>
              <a:t>Array product</a:t>
            </a:r>
          </a:p>
        </p:txBody>
      </p:sp>
      <p:sp>
        <p:nvSpPr>
          <p:cNvPr id="181260" name="AutoShape 12"/>
          <p:cNvSpPr>
            <a:spLocks noChangeArrowheads="1"/>
          </p:cNvSpPr>
          <p:nvPr/>
        </p:nvSpPr>
        <p:spPr bwMode="auto">
          <a:xfrm>
            <a:off x="9088967" y="5002213"/>
            <a:ext cx="2728384" cy="565150"/>
          </a:xfrm>
          <a:prstGeom prst="wedgeRoundRectCallout">
            <a:avLst>
              <a:gd name="adj1" fmla="val -98954"/>
              <a:gd name="adj2" fmla="val 33148"/>
              <a:gd name="adj3" fmla="val 16667"/>
            </a:avLst>
          </a:prstGeom>
          <a:solidFill>
            <a:schemeClr val="accent1"/>
          </a:solidFill>
          <a:ln w="9525">
            <a:solidFill>
              <a:schemeClr val="tx1"/>
            </a:solidFill>
            <a:miter lim="800000"/>
            <a:headEnd/>
            <a:tailEnd/>
          </a:ln>
        </p:spPr>
        <p:txBody>
          <a:bodyPr/>
          <a:lstStyle/>
          <a:p>
            <a:pPr algn="ctr"/>
            <a:r>
              <a:rPr lang="en-US" b="1"/>
              <a:t>Matrix product</a:t>
            </a:r>
          </a:p>
        </p:txBody>
      </p:sp>
      <p:sp>
        <p:nvSpPr>
          <p:cNvPr id="181261" name="AutoShape 13"/>
          <p:cNvSpPr>
            <a:spLocks noChangeArrowheads="1"/>
          </p:cNvSpPr>
          <p:nvPr/>
        </p:nvSpPr>
        <p:spPr bwMode="auto">
          <a:xfrm>
            <a:off x="0" y="3089275"/>
            <a:ext cx="1432984" cy="795338"/>
          </a:xfrm>
          <a:prstGeom prst="wedgeRoundRectCallout">
            <a:avLst>
              <a:gd name="adj1" fmla="val 54282"/>
              <a:gd name="adj2" fmla="val 70759"/>
              <a:gd name="adj3" fmla="val 16667"/>
            </a:avLst>
          </a:prstGeom>
          <a:solidFill>
            <a:schemeClr val="accent1"/>
          </a:solidFill>
          <a:ln w="9525">
            <a:solidFill>
              <a:schemeClr val="tx1"/>
            </a:solidFill>
            <a:miter lim="800000"/>
            <a:headEnd/>
            <a:tailEnd/>
          </a:ln>
        </p:spPr>
        <p:txBody>
          <a:bodyPr/>
          <a:lstStyle/>
          <a:p>
            <a:pPr algn="ctr"/>
            <a:r>
              <a:rPr lang="en-US" sz="1400"/>
              <a:t>Array product</a:t>
            </a:r>
          </a:p>
          <a:p>
            <a:pPr algn="ctr"/>
            <a:r>
              <a:rPr lang="en-US" sz="1400"/>
              <a:t>operator</a:t>
            </a:r>
          </a:p>
        </p:txBody>
      </p:sp>
      <p:sp>
        <p:nvSpPr>
          <p:cNvPr id="181262" name="AutoShape 14"/>
          <p:cNvSpPr>
            <a:spLocks noChangeArrowheads="1"/>
          </p:cNvSpPr>
          <p:nvPr/>
        </p:nvSpPr>
        <p:spPr bwMode="auto">
          <a:xfrm>
            <a:off x="0" y="4471989"/>
            <a:ext cx="1540933" cy="681037"/>
          </a:xfrm>
          <a:prstGeom prst="wedgeRoundRectCallout">
            <a:avLst>
              <a:gd name="adj1" fmla="val 52611"/>
              <a:gd name="adj2" fmla="val 55130"/>
              <a:gd name="adj3" fmla="val 16667"/>
            </a:avLst>
          </a:prstGeom>
          <a:solidFill>
            <a:schemeClr val="accent1"/>
          </a:solidFill>
          <a:ln w="9525">
            <a:solidFill>
              <a:schemeClr val="tx1"/>
            </a:solidFill>
            <a:miter lim="800000"/>
            <a:headEnd/>
            <a:tailEnd/>
          </a:ln>
        </p:spPr>
        <p:txBody>
          <a:bodyPr/>
          <a:lstStyle/>
          <a:p>
            <a:pPr algn="ctr"/>
            <a:r>
              <a:rPr lang="en-US" sz="1400"/>
              <a:t>Matrix product</a:t>
            </a:r>
          </a:p>
          <a:p>
            <a:pPr algn="ctr"/>
            <a:r>
              <a:rPr lang="en-US" sz="1400"/>
              <a:t>operator</a:t>
            </a:r>
          </a:p>
        </p:txBody>
      </p:sp>
    </p:spTree>
    <p:extLst>
      <p:ext uri="{BB962C8B-B14F-4D97-AF65-F5344CB8AC3E}">
        <p14:creationId xmlns:p14="http://schemas.microsoft.com/office/powerpoint/2010/main" val="164704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1258"/>
                                        </p:tgtEl>
                                        <p:attrNameLst>
                                          <p:attrName>style.visibility</p:attrName>
                                        </p:attrNameLst>
                                      </p:cBhvr>
                                      <p:to>
                                        <p:strVal val="visible"/>
                                      </p:to>
                                    </p:set>
                                    <p:animEffect transition="in" filter="checkerboard(across)">
                                      <p:cBhvr>
                                        <p:cTn id="7" dur="500"/>
                                        <p:tgtEl>
                                          <p:spTgt spid="181258"/>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81259"/>
                                        </p:tgtEl>
                                        <p:attrNameLst>
                                          <p:attrName>style.visibility</p:attrName>
                                        </p:attrNameLst>
                                      </p:cBhvr>
                                      <p:to>
                                        <p:strVal val="visible"/>
                                      </p:to>
                                    </p:set>
                                    <p:animEffect transition="in" filter="diamond(in)">
                                      <p:cBhvr>
                                        <p:cTn id="11" dur="2000"/>
                                        <p:tgtEl>
                                          <p:spTgt spid="181259"/>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181256"/>
                                        </p:tgtEl>
                                        <p:attrNameLst>
                                          <p:attrName>style.visibility</p:attrName>
                                        </p:attrNameLst>
                                      </p:cBhvr>
                                      <p:to>
                                        <p:strVal val="visible"/>
                                      </p:to>
                                    </p:set>
                                    <p:animEffect transition="in" filter="diamond(in)">
                                      <p:cBhvr>
                                        <p:cTn id="16" dur="2000"/>
                                        <p:tgtEl>
                                          <p:spTgt spid="181256"/>
                                        </p:tgtEl>
                                      </p:cBhvr>
                                    </p:animEffect>
                                  </p:childTnLst>
                                </p:cTn>
                              </p:par>
                            </p:childTnLst>
                          </p:cTn>
                        </p:par>
                        <p:par>
                          <p:cTn id="17" fill="hold">
                            <p:stCondLst>
                              <p:cond delay="2000"/>
                            </p:stCondLst>
                            <p:childTnLst>
                              <p:par>
                                <p:cTn id="18" presetID="8" presetClass="entr" presetSubtype="16" fill="hold" grpId="0" nodeType="afterEffect">
                                  <p:stCondLst>
                                    <p:cond delay="0"/>
                                  </p:stCondLst>
                                  <p:childTnLst>
                                    <p:set>
                                      <p:cBhvr>
                                        <p:cTn id="19" dur="1" fill="hold">
                                          <p:stCondLst>
                                            <p:cond delay="0"/>
                                          </p:stCondLst>
                                        </p:cTn>
                                        <p:tgtEl>
                                          <p:spTgt spid="181260"/>
                                        </p:tgtEl>
                                        <p:attrNameLst>
                                          <p:attrName>style.visibility</p:attrName>
                                        </p:attrNameLst>
                                      </p:cBhvr>
                                      <p:to>
                                        <p:strVal val="visible"/>
                                      </p:to>
                                    </p:set>
                                    <p:animEffect transition="in" filter="diamond(in)">
                                      <p:cBhvr>
                                        <p:cTn id="20" dur="2000"/>
                                        <p:tgtEl>
                                          <p:spTgt spid="181260"/>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81261"/>
                                        </p:tgtEl>
                                        <p:attrNameLst>
                                          <p:attrName>style.visibility</p:attrName>
                                        </p:attrNameLst>
                                      </p:cBhvr>
                                      <p:to>
                                        <p:strVal val="visible"/>
                                      </p:to>
                                    </p:set>
                                    <p:animEffect transition="in" filter="diamond(in)">
                                      <p:cBhvr>
                                        <p:cTn id="25" dur="2000"/>
                                        <p:tgtEl>
                                          <p:spTgt spid="181261"/>
                                        </p:tgtEl>
                                      </p:cBhvr>
                                    </p:animEffect>
                                  </p:childTnLst>
                                </p:cTn>
                              </p:par>
                            </p:childTnLst>
                          </p:cTn>
                        </p:par>
                        <p:par>
                          <p:cTn id="26" fill="hold">
                            <p:stCondLst>
                              <p:cond delay="2000"/>
                            </p:stCondLst>
                            <p:childTnLst>
                              <p:par>
                                <p:cTn id="27" presetID="8" presetClass="entr" presetSubtype="16" fill="hold" grpId="0" nodeType="afterEffect">
                                  <p:stCondLst>
                                    <p:cond delay="0"/>
                                  </p:stCondLst>
                                  <p:childTnLst>
                                    <p:set>
                                      <p:cBhvr>
                                        <p:cTn id="28" dur="1" fill="hold">
                                          <p:stCondLst>
                                            <p:cond delay="0"/>
                                          </p:stCondLst>
                                        </p:cTn>
                                        <p:tgtEl>
                                          <p:spTgt spid="181262"/>
                                        </p:tgtEl>
                                        <p:attrNameLst>
                                          <p:attrName>style.visibility</p:attrName>
                                        </p:attrNameLst>
                                      </p:cBhvr>
                                      <p:to>
                                        <p:strVal val="visible"/>
                                      </p:to>
                                    </p:set>
                                    <p:animEffect transition="in" filter="diamond(in)">
                                      <p:cBhvr>
                                        <p:cTn id="29" dur="2000"/>
                                        <p:tgtEl>
                                          <p:spTgt spid="181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9" grpId="0" animBg="1"/>
      <p:bldP spid="181260" grpId="0" animBg="1"/>
      <p:bldP spid="181261" grpId="0" animBg="1"/>
      <p:bldP spid="18126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6"/>
          <p:cNvSpPr>
            <a:spLocks noGrp="1"/>
          </p:cNvSpPr>
          <p:nvPr>
            <p:ph type="sldNum" sz="quarter" idx="12"/>
          </p:nvPr>
        </p:nvSpPr>
        <p:spPr>
          <a:noFill/>
        </p:spPr>
        <p:txBody>
          <a:bodyPr/>
          <a:lstStyle/>
          <a:p>
            <a:fld id="{E0F93E61-2076-4E57-B0D8-2E3114E4A29D}" type="slidenum">
              <a:rPr lang="en-US" smtClean="0"/>
              <a:pPr/>
              <a:t>58</a:t>
            </a:fld>
            <a:endParaRPr lang="en-US" smtClean="0"/>
          </a:p>
        </p:txBody>
      </p:sp>
      <p:sp>
        <p:nvSpPr>
          <p:cNvPr id="186370" name="Rectangle 2"/>
          <p:cNvSpPr>
            <a:spLocks noGrp="1" noRot="1" noChangeArrowheads="1"/>
          </p:cNvSpPr>
          <p:nvPr>
            <p:ph type="title"/>
          </p:nvPr>
        </p:nvSpPr>
        <p:spPr>
          <a:xfrm>
            <a:off x="402167" y="228600"/>
            <a:ext cx="11387667" cy="788831"/>
          </a:xfrm>
        </p:spPr>
        <p:txBody>
          <a:bodyPr>
            <a:noAutofit/>
          </a:bodyPr>
          <a:lstStyle/>
          <a:p>
            <a:pPr eaLnBrk="1" hangingPunct="1">
              <a:defRPr/>
            </a:pPr>
            <a:r>
              <a:rPr lang="en-US" sz="4000" dirty="0" smtClean="0">
                <a:latin typeface="Trebuchet MS" pitchFamily="34" charset="0"/>
              </a:rPr>
              <a:t>Introduction to Mathematical Operations in DIP</a:t>
            </a:r>
          </a:p>
        </p:txBody>
      </p:sp>
      <p:sp>
        <p:nvSpPr>
          <p:cNvPr id="186371" name="Rectangle 3"/>
          <p:cNvSpPr>
            <a:spLocks noGrp="1" noRot="1" noChangeArrowheads="1"/>
          </p:cNvSpPr>
          <p:nvPr>
            <p:ph type="body" sz="half" idx="1"/>
          </p:nvPr>
        </p:nvSpPr>
        <p:spPr>
          <a:xfrm>
            <a:off x="376409" y="1362075"/>
            <a:ext cx="10625667" cy="4718050"/>
          </a:xfrm>
        </p:spPr>
        <p:txBody>
          <a:bodyPr>
            <a:normAutofit lnSpcReduction="10000"/>
          </a:bodyPr>
          <a:lstStyle/>
          <a:p>
            <a:pPr eaLnBrk="1" hangingPunct="1"/>
            <a:r>
              <a:rPr lang="en-US" sz="1800" b="1" dirty="0" smtClean="0">
                <a:solidFill>
                  <a:schemeClr val="tx2"/>
                </a:solidFill>
                <a:effectLst/>
              </a:rPr>
              <a:t>Linear vs. Nonlinear Operation</a:t>
            </a:r>
          </a:p>
          <a:p>
            <a:pPr eaLnBrk="1" hangingPunct="1">
              <a:buFont typeface="Arial" charset="0"/>
              <a:buNone/>
            </a:pPr>
            <a:r>
              <a:rPr lang="en-US" sz="1800" b="1" dirty="0" smtClean="0">
                <a:solidFill>
                  <a:schemeClr val="tx2"/>
                </a:solidFill>
                <a:effectLst/>
              </a:rPr>
              <a:t>    </a:t>
            </a:r>
          </a:p>
          <a:p>
            <a:pPr eaLnBrk="1" hangingPunct="1">
              <a:buFont typeface="Arial" charset="0"/>
              <a:buNone/>
            </a:pPr>
            <a:endParaRPr lang="en-US" sz="1800" b="1" dirty="0" smtClean="0">
              <a:solidFill>
                <a:schemeClr val="tx2"/>
              </a:solidFill>
              <a:effectLst/>
            </a:endParaRPr>
          </a:p>
          <a:p>
            <a:pPr eaLnBrk="1" hangingPunct="1">
              <a:buFont typeface="Arial" charset="0"/>
              <a:buNone/>
            </a:pPr>
            <a:endParaRPr lang="en-US" sz="1800" b="1" dirty="0" smtClean="0">
              <a:solidFill>
                <a:schemeClr val="tx2"/>
              </a:solidFill>
              <a:effectLst/>
            </a:endParaRPr>
          </a:p>
          <a:p>
            <a:pPr eaLnBrk="1" hangingPunct="1">
              <a:buFont typeface="Arial" charset="0"/>
              <a:buNone/>
            </a:pPr>
            <a:endParaRPr lang="en-US" sz="1800" b="1" dirty="0" smtClean="0">
              <a:solidFill>
                <a:schemeClr val="tx2"/>
              </a:solidFill>
              <a:effectLst/>
            </a:endParaRPr>
          </a:p>
          <a:p>
            <a:pPr eaLnBrk="1" hangingPunct="1">
              <a:buFont typeface="Arial" charset="0"/>
              <a:buNone/>
            </a:pPr>
            <a:endParaRPr lang="en-US" sz="1800" b="1" dirty="0" smtClean="0">
              <a:solidFill>
                <a:schemeClr val="tx2"/>
              </a:solidFill>
              <a:effectLst/>
            </a:endParaRPr>
          </a:p>
          <a:p>
            <a:pPr eaLnBrk="1" hangingPunct="1">
              <a:buFont typeface="Arial" charset="0"/>
              <a:buNone/>
            </a:pPr>
            <a:endParaRPr lang="en-US" sz="1800" b="1" dirty="0" smtClean="0">
              <a:solidFill>
                <a:schemeClr val="tx2"/>
              </a:solidFill>
              <a:effectLst/>
            </a:endParaRPr>
          </a:p>
          <a:p>
            <a:pPr eaLnBrk="1" hangingPunct="1">
              <a:buFont typeface="Arial" charset="0"/>
              <a:buNone/>
            </a:pPr>
            <a:endParaRPr lang="en-US" sz="1800" b="1" dirty="0" smtClean="0">
              <a:solidFill>
                <a:schemeClr val="tx2"/>
              </a:solidFill>
              <a:effectLst/>
            </a:endParaRPr>
          </a:p>
          <a:p>
            <a:pPr eaLnBrk="1" hangingPunct="1">
              <a:buFont typeface="Arial" charset="0"/>
              <a:buNone/>
            </a:pPr>
            <a:endParaRPr lang="en-US" sz="1800" b="1" dirty="0" smtClean="0">
              <a:solidFill>
                <a:schemeClr val="tx2"/>
              </a:solidFill>
              <a:effectLst/>
            </a:endParaRPr>
          </a:p>
          <a:p>
            <a:pPr eaLnBrk="1" hangingPunct="1">
              <a:buFont typeface="Arial" charset="0"/>
              <a:buNone/>
            </a:pPr>
            <a:endParaRPr lang="en-US" sz="1800" b="1" dirty="0" smtClean="0">
              <a:solidFill>
                <a:schemeClr val="tx2"/>
              </a:solidFill>
              <a:effectLst/>
            </a:endParaRPr>
          </a:p>
          <a:p>
            <a:pPr eaLnBrk="1" hangingPunct="1">
              <a:buFont typeface="Arial" charset="0"/>
              <a:buNone/>
            </a:pPr>
            <a:endParaRPr lang="en-US" sz="1800" b="1" dirty="0" smtClean="0">
              <a:solidFill>
                <a:schemeClr val="tx2"/>
              </a:solidFill>
              <a:effectLst/>
            </a:endParaRPr>
          </a:p>
          <a:p>
            <a:pPr eaLnBrk="1" hangingPunct="1">
              <a:buFont typeface="Arial" charset="0"/>
              <a:buNone/>
            </a:pPr>
            <a:r>
              <a:rPr lang="en-US" sz="1800" b="1" dirty="0" smtClean="0">
                <a:solidFill>
                  <a:schemeClr val="tx2"/>
                </a:solidFill>
                <a:effectLst/>
              </a:rPr>
              <a:t>     </a:t>
            </a:r>
            <a:r>
              <a:rPr lang="en-US" sz="2000" dirty="0" smtClean="0">
                <a:solidFill>
                  <a:schemeClr val="tx2"/>
                </a:solidFill>
                <a:effectLst/>
              </a:rPr>
              <a:t>H is said to be a</a:t>
            </a:r>
            <a:r>
              <a:rPr lang="en-US" sz="2000" b="1" dirty="0" smtClean="0">
                <a:solidFill>
                  <a:schemeClr val="tx2"/>
                </a:solidFill>
                <a:effectLst/>
              </a:rPr>
              <a:t> linear operator;</a:t>
            </a:r>
          </a:p>
          <a:p>
            <a:pPr eaLnBrk="1" hangingPunct="1">
              <a:buFont typeface="Arial" charset="0"/>
              <a:buNone/>
            </a:pPr>
            <a:r>
              <a:rPr lang="en-US" sz="2000" dirty="0" smtClean="0">
                <a:solidFill>
                  <a:schemeClr val="tx2"/>
                </a:solidFill>
                <a:effectLst/>
              </a:rPr>
              <a:t>    H is said to be a</a:t>
            </a:r>
            <a:r>
              <a:rPr lang="en-US" sz="2000" b="1" dirty="0" smtClean="0">
                <a:solidFill>
                  <a:schemeClr val="tx2"/>
                </a:solidFill>
                <a:effectLst/>
              </a:rPr>
              <a:t> nonlinear operator </a:t>
            </a:r>
            <a:r>
              <a:rPr lang="en-US" sz="2000" dirty="0" smtClean="0">
                <a:solidFill>
                  <a:schemeClr val="tx2"/>
                </a:solidFill>
                <a:effectLst/>
              </a:rPr>
              <a:t>if it does not meet the above qualification.</a:t>
            </a:r>
          </a:p>
        </p:txBody>
      </p:sp>
      <p:graphicFrame>
        <p:nvGraphicFramePr>
          <p:cNvPr id="3074" name="Object 5"/>
          <p:cNvGraphicFramePr>
            <a:graphicFrameLocks noChangeAspect="1"/>
          </p:cNvGraphicFramePr>
          <p:nvPr/>
        </p:nvGraphicFramePr>
        <p:xfrm>
          <a:off x="1375834" y="2125664"/>
          <a:ext cx="3985684" cy="581025"/>
        </p:xfrm>
        <a:graphic>
          <a:graphicData uri="http://schemas.openxmlformats.org/presentationml/2006/ole">
            <mc:AlternateContent xmlns:mc="http://schemas.openxmlformats.org/markup-compatibility/2006">
              <mc:Choice xmlns:v="urn:schemas-microsoft-com:vml" Requires="v">
                <p:oleObj spid="_x0000_s2104" name="Equation" r:id="rId3" imgW="1307880" imgH="253800" progId="Equation.DSMT4">
                  <p:embed/>
                </p:oleObj>
              </mc:Choice>
              <mc:Fallback>
                <p:oleObj name="Equation" r:id="rId3" imgW="130788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5834" y="2125664"/>
                        <a:ext cx="3985684"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6374" name="AutoShape 6"/>
          <p:cNvSpPr>
            <a:spLocks noChangeArrowheads="1"/>
          </p:cNvSpPr>
          <p:nvPr/>
        </p:nvSpPr>
        <p:spPr bwMode="auto">
          <a:xfrm>
            <a:off x="8593667" y="3155950"/>
            <a:ext cx="2728384" cy="565150"/>
          </a:xfrm>
          <a:prstGeom prst="wedgeRoundRectCallout">
            <a:avLst>
              <a:gd name="adj1" fmla="val -98333"/>
              <a:gd name="adj2" fmla="val 58708"/>
              <a:gd name="adj3" fmla="val 16667"/>
            </a:avLst>
          </a:prstGeom>
          <a:solidFill>
            <a:schemeClr val="accent1"/>
          </a:solidFill>
          <a:ln w="9525">
            <a:solidFill>
              <a:schemeClr val="tx1"/>
            </a:solidFill>
            <a:miter lim="800000"/>
            <a:headEnd/>
            <a:tailEnd/>
          </a:ln>
        </p:spPr>
        <p:txBody>
          <a:bodyPr/>
          <a:lstStyle/>
          <a:p>
            <a:pPr algn="ctr"/>
            <a:r>
              <a:rPr lang="en-US" b="1"/>
              <a:t>Additivity</a:t>
            </a:r>
          </a:p>
        </p:txBody>
      </p:sp>
      <p:sp>
        <p:nvSpPr>
          <p:cNvPr id="186375" name="AutoShape 7"/>
          <p:cNvSpPr>
            <a:spLocks noChangeArrowheads="1"/>
          </p:cNvSpPr>
          <p:nvPr/>
        </p:nvSpPr>
        <p:spPr bwMode="auto">
          <a:xfrm>
            <a:off x="8593667" y="4110038"/>
            <a:ext cx="2728384" cy="565150"/>
          </a:xfrm>
          <a:prstGeom prst="wedgeRoundRectCallout">
            <a:avLst>
              <a:gd name="adj1" fmla="val -100347"/>
              <a:gd name="adj2" fmla="val 5056"/>
              <a:gd name="adj3" fmla="val 16667"/>
            </a:avLst>
          </a:prstGeom>
          <a:solidFill>
            <a:schemeClr val="accent1"/>
          </a:solidFill>
          <a:ln w="9525">
            <a:solidFill>
              <a:schemeClr val="tx1"/>
            </a:solidFill>
            <a:miter lim="800000"/>
            <a:headEnd/>
            <a:tailEnd/>
          </a:ln>
        </p:spPr>
        <p:txBody>
          <a:bodyPr/>
          <a:lstStyle/>
          <a:p>
            <a:pPr algn="ctr"/>
            <a:r>
              <a:rPr lang="en-US" b="1"/>
              <a:t>Homogeneity</a:t>
            </a:r>
          </a:p>
        </p:txBody>
      </p:sp>
      <p:graphicFrame>
        <p:nvGraphicFramePr>
          <p:cNvPr id="3075" name="Object 8"/>
          <p:cNvGraphicFramePr>
            <a:graphicFrameLocks noGrp="1" noChangeAspect="1"/>
          </p:cNvGraphicFramePr>
          <p:nvPr>
            <p:ph sz="half" idx="2"/>
          </p:nvPr>
        </p:nvGraphicFramePr>
        <p:xfrm>
          <a:off x="1316567" y="2763838"/>
          <a:ext cx="5886451" cy="2462212"/>
        </p:xfrm>
        <a:graphic>
          <a:graphicData uri="http://schemas.openxmlformats.org/presentationml/2006/ole">
            <mc:AlternateContent xmlns:mc="http://schemas.openxmlformats.org/markup-compatibility/2006">
              <mc:Choice xmlns:v="urn:schemas-microsoft-com:vml" Requires="v">
                <p:oleObj spid="_x0000_s2105" name="Equation" r:id="rId5" imgW="2006280" imgH="1117440" progId="Equation.DSMT4">
                  <p:embed/>
                </p:oleObj>
              </mc:Choice>
              <mc:Fallback>
                <p:oleObj name="Equation" r:id="rId5" imgW="2006280" imgH="11174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6567" y="2763838"/>
                        <a:ext cx="5886451" cy="2462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1564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6374"/>
                                        </p:tgtEl>
                                        <p:attrNameLst>
                                          <p:attrName>style.visibility</p:attrName>
                                        </p:attrNameLst>
                                      </p:cBhvr>
                                      <p:to>
                                        <p:strVal val="visible"/>
                                      </p:to>
                                    </p:set>
                                    <p:animEffect transition="in" filter="diamond(in)">
                                      <p:cBhvr>
                                        <p:cTn id="7" dur="2000"/>
                                        <p:tgtEl>
                                          <p:spTgt spid="18637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186375"/>
                                        </p:tgtEl>
                                        <p:attrNameLst>
                                          <p:attrName>style.visibility</p:attrName>
                                        </p:attrNameLst>
                                      </p:cBhvr>
                                      <p:to>
                                        <p:strVal val="visible"/>
                                      </p:to>
                                    </p:set>
                                    <p:animEffect transition="in" filter="diamond(in)">
                                      <p:cBhvr>
                                        <p:cTn id="11" dur="2000"/>
                                        <p:tgtEl>
                                          <p:spTgt spid="18637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86371">
                                            <p:txEl>
                                              <p:pRg st="11" end="11"/>
                                            </p:txEl>
                                          </p:spTgt>
                                        </p:tgtEl>
                                        <p:attrNameLst>
                                          <p:attrName>style.visibility</p:attrName>
                                        </p:attrNameLst>
                                      </p:cBhvr>
                                      <p:to>
                                        <p:strVal val="visible"/>
                                      </p:to>
                                    </p:set>
                                    <p:animEffect transition="in" filter="blinds(horizontal)">
                                      <p:cBhvr>
                                        <p:cTn id="16" dur="500"/>
                                        <p:tgtEl>
                                          <p:spTgt spid="186371">
                                            <p:txEl>
                                              <p:pRg st="11" end="1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86371">
                                            <p:txEl>
                                              <p:pRg st="12" end="12"/>
                                            </p:txEl>
                                          </p:spTgt>
                                        </p:tgtEl>
                                        <p:attrNameLst>
                                          <p:attrName>style.visibility</p:attrName>
                                        </p:attrNameLst>
                                      </p:cBhvr>
                                      <p:to>
                                        <p:strVal val="visible"/>
                                      </p:to>
                                    </p:set>
                                    <p:animEffect transition="in" filter="blinds(horizontal)">
                                      <p:cBhvr>
                                        <p:cTn id="21" dur="500"/>
                                        <p:tgtEl>
                                          <p:spTgt spid="18637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4" grpId="0" animBg="1"/>
      <p:bldP spid="18637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10"/>
          </p:nvPr>
        </p:nvSpPr>
        <p:spPr>
          <a:noFill/>
        </p:spPr>
        <p:txBody>
          <a:bodyPr/>
          <a:lstStyle/>
          <a:p>
            <a:r>
              <a:rPr lang="en-US" smtClean="0"/>
              <a:t>Weeks 1 &amp; 2</a:t>
            </a:r>
          </a:p>
        </p:txBody>
      </p:sp>
      <p:sp>
        <p:nvSpPr>
          <p:cNvPr id="30723" name="Slide Number Placeholder 6"/>
          <p:cNvSpPr>
            <a:spLocks noGrp="1"/>
          </p:cNvSpPr>
          <p:nvPr>
            <p:ph type="sldNum" sz="quarter" idx="12"/>
          </p:nvPr>
        </p:nvSpPr>
        <p:spPr>
          <a:noFill/>
        </p:spPr>
        <p:txBody>
          <a:bodyPr/>
          <a:lstStyle/>
          <a:p>
            <a:fld id="{BB8890AB-C16A-49F8-8E77-B1D1349ED208}" type="slidenum">
              <a:rPr lang="en-US" smtClean="0"/>
              <a:pPr/>
              <a:t>59</a:t>
            </a:fld>
            <a:endParaRPr lang="en-US" smtClean="0"/>
          </a:p>
        </p:txBody>
      </p:sp>
      <p:sp>
        <p:nvSpPr>
          <p:cNvPr id="189442" name="Rectangle 2"/>
          <p:cNvSpPr>
            <a:spLocks noGrp="1" noRot="1" noChangeArrowheads="1"/>
          </p:cNvSpPr>
          <p:nvPr>
            <p:ph type="title"/>
          </p:nvPr>
        </p:nvSpPr>
        <p:spPr>
          <a:xfrm>
            <a:off x="402167" y="228600"/>
            <a:ext cx="11387667" cy="750194"/>
          </a:xfrm>
        </p:spPr>
        <p:txBody>
          <a:bodyPr>
            <a:normAutofit/>
          </a:bodyPr>
          <a:lstStyle/>
          <a:p>
            <a:pPr eaLnBrk="1" hangingPunct="1">
              <a:defRPr/>
            </a:pPr>
            <a:r>
              <a:rPr lang="en-US" sz="4000" dirty="0" smtClean="0">
                <a:latin typeface="Trebuchet MS" pitchFamily="34" charset="0"/>
              </a:rPr>
              <a:t>Arithmetic Operations</a:t>
            </a:r>
          </a:p>
        </p:txBody>
      </p:sp>
      <p:sp>
        <p:nvSpPr>
          <p:cNvPr id="30725" name="Rectangle 3"/>
          <p:cNvSpPr>
            <a:spLocks noGrp="1" noRot="1" noChangeArrowheads="1"/>
          </p:cNvSpPr>
          <p:nvPr>
            <p:ph type="body" sz="half" idx="1"/>
          </p:nvPr>
        </p:nvSpPr>
        <p:spPr>
          <a:xfrm>
            <a:off x="402167" y="1600200"/>
            <a:ext cx="10625667" cy="4718050"/>
          </a:xfrm>
        </p:spPr>
        <p:txBody>
          <a:bodyPr/>
          <a:lstStyle/>
          <a:p>
            <a:pPr algn="just" eaLnBrk="1" hangingPunct="1"/>
            <a:r>
              <a:rPr lang="en-US" sz="2400" smtClean="0">
                <a:effectLst/>
              </a:rPr>
              <a:t>Arithmetic operations between images are array operations. The four arithmetic operations are denoted as</a:t>
            </a:r>
          </a:p>
          <a:p>
            <a:pPr eaLnBrk="1" hangingPunct="1">
              <a:buFont typeface="Arial" charset="0"/>
              <a:buNone/>
            </a:pPr>
            <a:endParaRPr lang="en-US" sz="2400" smtClean="0">
              <a:effectLst/>
            </a:endParaRPr>
          </a:p>
          <a:p>
            <a:pPr eaLnBrk="1" hangingPunct="1">
              <a:buFont typeface="Arial" charset="0"/>
              <a:buNone/>
            </a:pPr>
            <a:r>
              <a:rPr lang="en-US" sz="2400" smtClean="0">
                <a:effectLst/>
              </a:rPr>
              <a:t>    s(x,y) = f(x,y) + g(x,y)</a:t>
            </a:r>
          </a:p>
          <a:p>
            <a:pPr eaLnBrk="1" hangingPunct="1">
              <a:buFont typeface="Arial" charset="0"/>
              <a:buNone/>
            </a:pPr>
            <a:r>
              <a:rPr lang="en-US" sz="2400" smtClean="0">
                <a:effectLst/>
              </a:rPr>
              <a:t>    d(x,y) = f(x,y) – g(x,y)</a:t>
            </a:r>
          </a:p>
          <a:p>
            <a:pPr eaLnBrk="1" hangingPunct="1">
              <a:buFont typeface="Arial" charset="0"/>
              <a:buNone/>
            </a:pPr>
            <a:r>
              <a:rPr lang="en-US" sz="2400" smtClean="0">
                <a:effectLst/>
              </a:rPr>
              <a:t>    p(x,y) = f(x,y) </a:t>
            </a:r>
            <a:r>
              <a:rPr lang="en-US" sz="2400" smtClean="0">
                <a:effectLst/>
                <a:cs typeface="Tahoma" pitchFamily="34" charset="0"/>
              </a:rPr>
              <a:t>× g(x,y)</a:t>
            </a:r>
          </a:p>
          <a:p>
            <a:pPr eaLnBrk="1" hangingPunct="1">
              <a:buFont typeface="Arial" charset="0"/>
              <a:buNone/>
            </a:pPr>
            <a:r>
              <a:rPr lang="en-US" sz="2400" smtClean="0">
                <a:effectLst/>
                <a:cs typeface="Tahoma" pitchFamily="34" charset="0"/>
              </a:rPr>
              <a:t>    v(x,y) = f(x,y) ÷ g(x,y)</a:t>
            </a:r>
          </a:p>
        </p:txBody>
      </p:sp>
    </p:spTree>
    <p:extLst>
      <p:ext uri="{BB962C8B-B14F-4D97-AF65-F5344CB8AC3E}">
        <p14:creationId xmlns:p14="http://schemas.microsoft.com/office/powerpoint/2010/main" val="250385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6" name="Group 2"/>
          <p:cNvGrpSpPr/>
          <p:nvPr/>
        </p:nvGrpSpPr>
        <p:grpSpPr>
          <a:xfrm>
            <a:off x="1081825" y="775000"/>
            <a:ext cx="10130974" cy="4792679"/>
            <a:chOff x="381240" y="762120"/>
            <a:chExt cx="8028360" cy="5047200"/>
          </a:xfrm>
        </p:grpSpPr>
        <p:sp>
          <p:nvSpPr>
            <p:cNvPr id="917" name="CustomShape 3"/>
            <p:cNvSpPr/>
            <p:nvPr/>
          </p:nvSpPr>
          <p:spPr>
            <a:xfrm>
              <a:off x="381240" y="762120"/>
              <a:ext cx="8028360" cy="504720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918" name="CustomShape 4"/>
            <p:cNvSpPr/>
            <p:nvPr/>
          </p:nvSpPr>
          <p:spPr>
            <a:xfrm>
              <a:off x="838080" y="4191120"/>
              <a:ext cx="1370880" cy="137088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grpSp>
      <p:sp>
        <p:nvSpPr>
          <p:cNvPr id="920" name="CustomShape 6"/>
          <p:cNvSpPr/>
          <p:nvPr/>
        </p:nvSpPr>
        <p:spPr>
          <a:xfrm>
            <a:off x="8695200" y="5942160"/>
            <a:ext cx="3496800" cy="3045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2600">
              <a:lnSpc>
                <a:spcPct val="100000"/>
              </a:lnSpc>
            </a:pPr>
            <a:r>
              <a:rPr lang="en-US" sz="1000" b="0" strike="noStrike" spc="-1" dirty="0">
                <a:solidFill>
                  <a:srgbClr val="000000"/>
                </a:solidFill>
                <a:latin typeface="Arial"/>
                <a:ea typeface="DejaVu Sans"/>
              </a:rPr>
              <a:t>(Images from </a:t>
            </a:r>
            <a:r>
              <a:rPr lang="en-US" sz="1000" b="0" strike="noStrike" spc="-7" dirty="0">
                <a:solidFill>
                  <a:srgbClr val="000000"/>
                </a:solidFill>
                <a:latin typeface="Arial"/>
                <a:ea typeface="DejaVu Sans"/>
              </a:rPr>
              <a:t>Rafael C. Gonzalez and</a:t>
            </a:r>
            <a:r>
              <a:rPr lang="en-US" sz="1000" b="0" strike="noStrike" spc="-46" dirty="0">
                <a:solidFill>
                  <a:srgbClr val="000000"/>
                </a:solidFill>
                <a:latin typeface="Arial"/>
                <a:ea typeface="DejaVu Sans"/>
              </a:rPr>
              <a:t> </a:t>
            </a:r>
            <a:r>
              <a:rPr lang="en-US" sz="1000" b="0" strike="noStrike" spc="-7" dirty="0">
                <a:solidFill>
                  <a:srgbClr val="000000"/>
                </a:solidFill>
                <a:latin typeface="Arial"/>
                <a:ea typeface="DejaVu Sans"/>
              </a:rPr>
              <a:t>Richard  </a:t>
            </a:r>
            <a:r>
              <a:rPr lang="en-US" sz="1000" b="0" strike="noStrike" spc="1" dirty="0">
                <a:solidFill>
                  <a:srgbClr val="000000"/>
                </a:solidFill>
                <a:latin typeface="Arial"/>
                <a:ea typeface="DejaVu Sans"/>
              </a:rPr>
              <a:t>Wood, </a:t>
            </a:r>
            <a:r>
              <a:rPr lang="en-US" sz="1000" b="0" strike="noStrike" spc="-7" dirty="0">
                <a:solidFill>
                  <a:srgbClr val="000000"/>
                </a:solidFill>
                <a:latin typeface="Arial"/>
                <a:ea typeface="DejaVu Sans"/>
              </a:rPr>
              <a:t>Digital </a:t>
            </a:r>
            <a:r>
              <a:rPr lang="en-US" sz="1000" b="0" strike="noStrike" spc="-1" dirty="0">
                <a:solidFill>
                  <a:srgbClr val="000000"/>
                </a:solidFill>
                <a:latin typeface="Arial"/>
                <a:ea typeface="DejaVu Sans"/>
              </a:rPr>
              <a:t>Image </a:t>
            </a:r>
            <a:r>
              <a:rPr lang="en-US" sz="1000" b="0" strike="noStrike" spc="-7" dirty="0">
                <a:solidFill>
                  <a:srgbClr val="000000"/>
                </a:solidFill>
                <a:latin typeface="Arial"/>
                <a:ea typeface="DejaVu Sans"/>
              </a:rPr>
              <a:t>Processing, 2</a:t>
            </a:r>
            <a:r>
              <a:rPr lang="en-US" sz="979" b="0" strike="noStrike" spc="-7" baseline="25000" dirty="0">
                <a:solidFill>
                  <a:srgbClr val="000000"/>
                </a:solidFill>
                <a:latin typeface="Arial"/>
                <a:ea typeface="DejaVu Sans"/>
              </a:rPr>
              <a:t>nd</a:t>
            </a:r>
            <a:r>
              <a:rPr lang="en-US" sz="979" b="0" strike="noStrike" spc="18" baseline="25000" dirty="0">
                <a:solidFill>
                  <a:srgbClr val="000000"/>
                </a:solidFill>
                <a:latin typeface="Arial"/>
                <a:ea typeface="DejaVu Sans"/>
              </a:rPr>
              <a:t> </a:t>
            </a:r>
            <a:r>
              <a:rPr lang="en-US" sz="1000" b="0" strike="noStrike" spc="-7" dirty="0">
                <a:solidFill>
                  <a:srgbClr val="000000"/>
                </a:solidFill>
                <a:latin typeface="Arial"/>
                <a:ea typeface="DejaVu Sans"/>
              </a:rPr>
              <a:t>Edition.</a:t>
            </a:r>
            <a:endParaRPr lang="en-US" sz="1000" b="0" strike="noStrike" spc="-1" dirty="0">
              <a:latin typeface="Arial"/>
            </a:endParaRPr>
          </a:p>
        </p:txBody>
      </p:sp>
      <p:sp>
        <p:nvSpPr>
          <p:cNvPr id="921" name="CustomShape 7"/>
          <p:cNvSpPr/>
          <p:nvPr/>
        </p:nvSpPr>
        <p:spPr>
          <a:xfrm>
            <a:off x="511199" y="5554800"/>
            <a:ext cx="10178265" cy="539640"/>
          </a:xfrm>
          <a:prstGeom prst="rect">
            <a:avLst/>
          </a:prstGeom>
          <a:noFill/>
          <a:ln>
            <a:noFill/>
          </a:ln>
        </p:spPr>
        <p:style>
          <a:lnRef idx="0">
            <a:scrgbClr r="0" g="0" b="0"/>
          </a:lnRef>
          <a:fillRef idx="0">
            <a:scrgbClr r="0" g="0" b="0"/>
          </a:fillRef>
          <a:effectRef idx="0">
            <a:scrgbClr r="0" g="0" b="0"/>
          </a:effectRef>
          <a:fontRef idx="minor"/>
        </p:style>
        <p:txBody>
          <a:bodyPr lIns="0" tIns="88920" rIns="0" bIns="0"/>
          <a:lstStyle/>
          <a:p>
            <a:pPr marL="12600">
              <a:lnSpc>
                <a:spcPct val="100000"/>
              </a:lnSpc>
              <a:spcBef>
                <a:spcPts val="700"/>
              </a:spcBef>
            </a:pPr>
            <a:r>
              <a:rPr lang="en-US" sz="2000" b="0" strike="noStrike" spc="-1" dirty="0" smtClean="0">
                <a:solidFill>
                  <a:srgbClr val="000000"/>
                </a:solidFill>
                <a:latin typeface="Arial"/>
                <a:ea typeface="DejaVu Sans"/>
              </a:rPr>
              <a:t>Fingerprint </a:t>
            </a:r>
            <a:r>
              <a:rPr lang="en-US" sz="2000" b="0" strike="noStrike" spc="-1" dirty="0">
                <a:solidFill>
                  <a:srgbClr val="000000"/>
                </a:solidFill>
                <a:latin typeface="Arial"/>
                <a:ea typeface="DejaVu Sans"/>
              </a:rPr>
              <a:t>sweep</a:t>
            </a:r>
            <a:r>
              <a:rPr lang="en-US" sz="2000" b="0" strike="noStrike" spc="-66" dirty="0">
                <a:solidFill>
                  <a:srgbClr val="000000"/>
                </a:solidFill>
                <a:latin typeface="Arial"/>
                <a:ea typeface="DejaVu Sans"/>
              </a:rPr>
              <a:t> </a:t>
            </a:r>
            <a:r>
              <a:rPr lang="en-US" sz="2000" b="0" strike="noStrike" spc="-1" dirty="0" smtClean="0">
                <a:solidFill>
                  <a:srgbClr val="000000"/>
                </a:solidFill>
                <a:latin typeface="Arial"/>
                <a:ea typeface="DejaVu Sans"/>
              </a:rPr>
              <a:t>sensor</a:t>
            </a:r>
            <a:r>
              <a:rPr lang="en-US" sz="2000" b="0" u="dash" strike="noStrike" spc="-1" dirty="0" smtClean="0">
                <a:solidFill>
                  <a:srgbClr val="000000"/>
                </a:solidFill>
                <a:uFill>
                  <a:solidFill>
                    <a:srgbClr val="9FB8CD"/>
                  </a:solidFill>
                </a:uFill>
                <a:latin typeface="Arial"/>
                <a:ea typeface="DejaVu Sans"/>
              </a:rPr>
              <a:t> </a:t>
            </a:r>
            <a:r>
              <a:rPr lang="en-US" sz="2000" b="0" u="dash" strike="noStrike" spc="-1" dirty="0">
                <a:solidFill>
                  <a:srgbClr val="000000"/>
                </a:solidFill>
                <a:uFill>
                  <a:solidFill>
                    <a:srgbClr val="9FB8CD"/>
                  </a:solidFill>
                </a:uFill>
                <a:latin typeface="Arial"/>
                <a:ea typeface="DejaVu Sans"/>
              </a:rPr>
              <a:t>	</a:t>
            </a:r>
            <a:r>
              <a:rPr lang="en-US" sz="2000" b="0" u="dash" strike="noStrike" spc="-1" dirty="0" smtClean="0">
                <a:solidFill>
                  <a:srgbClr val="000000"/>
                </a:solidFill>
                <a:uFill>
                  <a:solidFill>
                    <a:srgbClr val="9FB8CD"/>
                  </a:solidFill>
                </a:uFill>
                <a:latin typeface="Arial"/>
                <a:ea typeface="DejaVu Sans"/>
              </a:rPr>
              <a:t>                         Computerized </a:t>
            </a:r>
            <a:r>
              <a:rPr lang="en-US" sz="2000" b="0" u="dash" strike="noStrike" spc="-7" dirty="0">
                <a:solidFill>
                  <a:srgbClr val="000000"/>
                </a:solidFill>
                <a:uFill>
                  <a:solidFill>
                    <a:srgbClr val="9FB8CD"/>
                  </a:solidFill>
                </a:uFill>
                <a:latin typeface="Arial"/>
                <a:ea typeface="DejaVu Sans"/>
              </a:rPr>
              <a:t>Axial</a:t>
            </a:r>
            <a:r>
              <a:rPr lang="en-US" sz="2000" b="0" u="dash" strike="noStrike" spc="-236" dirty="0">
                <a:solidFill>
                  <a:srgbClr val="000000"/>
                </a:solidFill>
                <a:uFill>
                  <a:solidFill>
                    <a:srgbClr val="9FB8CD"/>
                  </a:solidFill>
                </a:uFill>
                <a:latin typeface="Arial"/>
                <a:ea typeface="DejaVu Sans"/>
              </a:rPr>
              <a:t> </a:t>
            </a:r>
            <a:r>
              <a:rPr lang="en-US" sz="2000" b="0" u="dash" strike="noStrike" spc="-21" dirty="0">
                <a:solidFill>
                  <a:srgbClr val="000000"/>
                </a:solidFill>
                <a:uFill>
                  <a:solidFill>
                    <a:srgbClr val="9FB8CD"/>
                  </a:solidFill>
                </a:uFill>
                <a:latin typeface="Arial"/>
                <a:ea typeface="DejaVu Sans"/>
              </a:rPr>
              <a:t>Tomography	</a:t>
            </a:r>
            <a:endParaRPr lang="en-US" sz="2000" b="0" strike="noStrike" spc="-1" dirty="0">
              <a:latin typeface="Arial"/>
            </a:endParaRPr>
          </a:p>
        </p:txBody>
      </p:sp>
      <p:sp>
        <p:nvSpPr>
          <p:cNvPr id="2" name="Title 1"/>
          <p:cNvSpPr>
            <a:spLocks noGrp="1"/>
          </p:cNvSpPr>
          <p:nvPr>
            <p:ph type="title"/>
          </p:nvPr>
        </p:nvSpPr>
        <p:spPr>
          <a:xfrm>
            <a:off x="605760" y="14988"/>
            <a:ext cx="10972800" cy="747132"/>
          </a:xfrm>
        </p:spPr>
        <p:txBody>
          <a:bodyPr>
            <a:normAutofit/>
          </a:bodyPr>
          <a:lstStyle/>
          <a:p>
            <a:r>
              <a:rPr lang="en-GB" sz="4000" dirty="0" smtClean="0">
                <a:latin typeface="Trebuchet MS" pitchFamily="34" charset="0"/>
              </a:rPr>
              <a:t>Image Sensors: Line Sensor</a:t>
            </a:r>
            <a:endParaRPr lang="en-IN" sz="4000" dirty="0">
              <a:latin typeface="Trebuchet MS" pitchFamily="34" charset="0"/>
            </a:endParaRPr>
          </a:p>
        </p:txBody>
      </p:sp>
    </p:spTree>
    <p:extLst>
      <p:ext uri="{BB962C8B-B14F-4D97-AF65-F5344CB8AC3E}">
        <p14:creationId xmlns:p14="http://schemas.microsoft.com/office/powerpoint/2010/main" val="344217017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4294967295"/>
          </p:nvPr>
        </p:nvSpPr>
        <p:spPr>
          <a:xfrm>
            <a:off x="609600" y="6356351"/>
            <a:ext cx="2844800" cy="365125"/>
          </a:xfrm>
          <a:prstGeom prst="rect">
            <a:avLst/>
          </a:prstGeom>
          <a:noFill/>
        </p:spPr>
        <p:txBody>
          <a:bodyPr/>
          <a:lstStyle/>
          <a:p>
            <a:r>
              <a:rPr lang="en-US" smtClean="0"/>
              <a:t>Weeks 1 &amp; 2</a:t>
            </a:r>
          </a:p>
        </p:txBody>
      </p:sp>
      <p:sp>
        <p:nvSpPr>
          <p:cNvPr id="4100" name="Slide Number Placeholder 5"/>
          <p:cNvSpPr>
            <a:spLocks noGrp="1"/>
          </p:cNvSpPr>
          <p:nvPr>
            <p:ph type="sldNum" sz="quarter" idx="4294967295"/>
          </p:nvPr>
        </p:nvSpPr>
        <p:spPr>
          <a:xfrm>
            <a:off x="8737600" y="6356351"/>
            <a:ext cx="2844800" cy="365125"/>
          </a:xfrm>
          <a:prstGeom prst="rect">
            <a:avLst/>
          </a:prstGeom>
          <a:noFill/>
        </p:spPr>
        <p:txBody>
          <a:bodyPr/>
          <a:lstStyle/>
          <a:p>
            <a:fld id="{5DE69C69-1A94-4CFB-B9F5-DA437786608B}" type="slidenum">
              <a:rPr lang="en-US" smtClean="0"/>
              <a:pPr/>
              <a:t>60</a:t>
            </a:fld>
            <a:endParaRPr lang="en-US" smtClean="0"/>
          </a:p>
        </p:txBody>
      </p:sp>
      <p:sp>
        <p:nvSpPr>
          <p:cNvPr id="190466" name="Rectangle 2"/>
          <p:cNvSpPr>
            <a:spLocks noGrp="1" noRot="1" noChangeArrowheads="1"/>
          </p:cNvSpPr>
          <p:nvPr>
            <p:ph type="title"/>
          </p:nvPr>
        </p:nvSpPr>
        <p:spPr>
          <a:xfrm>
            <a:off x="619260" y="133305"/>
            <a:ext cx="10515600" cy="1325563"/>
          </a:xfrm>
        </p:spPr>
        <p:txBody>
          <a:bodyPr>
            <a:normAutofit/>
          </a:bodyPr>
          <a:lstStyle/>
          <a:p>
            <a:pPr eaLnBrk="1" hangingPunct="1">
              <a:defRPr/>
            </a:pPr>
            <a:r>
              <a:rPr lang="en-US" sz="4000" dirty="0" smtClean="0">
                <a:latin typeface="Trebuchet MS" pitchFamily="34" charset="0"/>
              </a:rPr>
              <a:t>Example: Addition of Noisy Images for Noise Reduction</a:t>
            </a:r>
          </a:p>
        </p:txBody>
      </p:sp>
      <p:sp>
        <p:nvSpPr>
          <p:cNvPr id="190467" name="Rectangle 3"/>
          <p:cNvSpPr>
            <a:spLocks noGrp="1" noRot="1" noChangeArrowheads="1"/>
          </p:cNvSpPr>
          <p:nvPr>
            <p:ph type="body" idx="1"/>
          </p:nvPr>
        </p:nvSpPr>
        <p:spPr>
          <a:xfrm>
            <a:off x="812443" y="1555169"/>
            <a:ext cx="10515600" cy="4351338"/>
          </a:xfrm>
        </p:spPr>
        <p:txBody>
          <a:bodyPr/>
          <a:lstStyle/>
          <a:p>
            <a:pPr eaLnBrk="1" hangingPunct="1">
              <a:buFont typeface="Arial" charset="0"/>
              <a:buNone/>
            </a:pPr>
            <a:r>
              <a:rPr lang="en-US" sz="2400" dirty="0" smtClean="0">
                <a:effectLst/>
              </a:rPr>
              <a:t>Noiseless image: f(</a:t>
            </a:r>
            <a:r>
              <a:rPr lang="en-US" sz="2400" dirty="0" err="1" smtClean="0">
                <a:effectLst/>
              </a:rPr>
              <a:t>x,y</a:t>
            </a:r>
            <a:r>
              <a:rPr lang="en-US" sz="2400" dirty="0" smtClean="0">
                <a:effectLst/>
              </a:rPr>
              <a:t>)</a:t>
            </a:r>
          </a:p>
          <a:p>
            <a:pPr eaLnBrk="1" hangingPunct="1">
              <a:buFont typeface="Arial" charset="0"/>
              <a:buNone/>
            </a:pPr>
            <a:r>
              <a:rPr lang="en-US" sz="2400" dirty="0" smtClean="0">
                <a:effectLst/>
              </a:rPr>
              <a:t>Noise: n(</a:t>
            </a:r>
            <a:r>
              <a:rPr lang="en-US" sz="2400" dirty="0" err="1" smtClean="0">
                <a:effectLst/>
              </a:rPr>
              <a:t>x,y</a:t>
            </a:r>
            <a:r>
              <a:rPr lang="en-US" sz="2400" dirty="0" smtClean="0">
                <a:effectLst/>
              </a:rPr>
              <a:t>)  </a:t>
            </a:r>
            <a:r>
              <a:rPr lang="en-US" sz="1800" dirty="0" smtClean="0">
                <a:effectLst/>
              </a:rPr>
              <a:t>(at every pair of coordinates (</a:t>
            </a:r>
            <a:r>
              <a:rPr lang="en-US" sz="1800" dirty="0" err="1" smtClean="0">
                <a:effectLst/>
              </a:rPr>
              <a:t>x,y</a:t>
            </a:r>
            <a:r>
              <a:rPr lang="en-US" sz="1800" dirty="0" smtClean="0">
                <a:effectLst/>
              </a:rPr>
              <a:t>), the noise is uncorrelated and has zero average value)</a:t>
            </a:r>
          </a:p>
          <a:p>
            <a:pPr eaLnBrk="1" hangingPunct="1">
              <a:buFont typeface="Arial" charset="0"/>
              <a:buNone/>
            </a:pPr>
            <a:r>
              <a:rPr lang="en-US" sz="2400" dirty="0" smtClean="0">
                <a:effectLst/>
              </a:rPr>
              <a:t>Corrupted image: g(</a:t>
            </a:r>
            <a:r>
              <a:rPr lang="en-US" sz="2400" dirty="0" err="1" smtClean="0">
                <a:effectLst/>
              </a:rPr>
              <a:t>x,y</a:t>
            </a:r>
            <a:r>
              <a:rPr lang="en-US" sz="2400" dirty="0" smtClean="0">
                <a:effectLst/>
              </a:rPr>
              <a:t>)</a:t>
            </a:r>
          </a:p>
          <a:p>
            <a:pPr eaLnBrk="1" hangingPunct="1">
              <a:buFont typeface="Arial" charset="0"/>
              <a:buNone/>
            </a:pPr>
            <a:r>
              <a:rPr lang="en-US" sz="2400" dirty="0" smtClean="0">
                <a:effectLst/>
              </a:rPr>
              <a:t>                     g(</a:t>
            </a:r>
            <a:r>
              <a:rPr lang="en-US" sz="2400" dirty="0" err="1" smtClean="0">
                <a:effectLst/>
              </a:rPr>
              <a:t>x,y</a:t>
            </a:r>
            <a:r>
              <a:rPr lang="en-US" sz="2400" dirty="0" smtClean="0">
                <a:effectLst/>
              </a:rPr>
              <a:t>) = f(</a:t>
            </a:r>
            <a:r>
              <a:rPr lang="en-US" sz="2400" dirty="0" err="1" smtClean="0">
                <a:effectLst/>
              </a:rPr>
              <a:t>x,y</a:t>
            </a:r>
            <a:r>
              <a:rPr lang="en-US" sz="2400" dirty="0" smtClean="0">
                <a:effectLst/>
              </a:rPr>
              <a:t>) + n(</a:t>
            </a:r>
            <a:r>
              <a:rPr lang="en-US" sz="2400" dirty="0" err="1" smtClean="0">
                <a:effectLst/>
              </a:rPr>
              <a:t>x,y</a:t>
            </a:r>
            <a:r>
              <a:rPr lang="en-US" sz="2400" dirty="0" smtClean="0">
                <a:effectLst/>
              </a:rPr>
              <a:t>)</a:t>
            </a:r>
          </a:p>
          <a:p>
            <a:pPr eaLnBrk="1" hangingPunct="1">
              <a:buFont typeface="Arial" charset="0"/>
              <a:buNone/>
            </a:pPr>
            <a:endParaRPr lang="en-US" sz="2400" dirty="0" smtClean="0">
              <a:effectLst/>
            </a:endParaRPr>
          </a:p>
          <a:p>
            <a:pPr eaLnBrk="1" hangingPunct="1">
              <a:buFont typeface="Arial" charset="0"/>
              <a:buNone/>
            </a:pPr>
            <a:r>
              <a:rPr lang="en-US" sz="2400" dirty="0" smtClean="0">
                <a:effectLst/>
              </a:rPr>
              <a:t>Reducing the noise by adding a set of noisy images, {</a:t>
            </a:r>
            <a:r>
              <a:rPr lang="en-US" sz="2400" dirty="0" err="1" smtClean="0">
                <a:effectLst/>
              </a:rPr>
              <a:t>g</a:t>
            </a:r>
            <a:r>
              <a:rPr lang="en-US" sz="2400" baseline="-25000" dirty="0" err="1" smtClean="0">
                <a:effectLst/>
              </a:rPr>
              <a:t>i</a:t>
            </a:r>
            <a:r>
              <a:rPr lang="en-US" sz="2400" dirty="0" smtClean="0">
                <a:effectLst/>
              </a:rPr>
              <a:t>(</a:t>
            </a:r>
            <a:r>
              <a:rPr lang="en-US" sz="2400" dirty="0" err="1" smtClean="0">
                <a:effectLst/>
              </a:rPr>
              <a:t>x,y</a:t>
            </a:r>
            <a:r>
              <a:rPr lang="en-US" sz="2400" dirty="0" smtClean="0">
                <a:effectLst/>
              </a:rPr>
              <a:t>)}</a:t>
            </a:r>
          </a:p>
          <a:p>
            <a:pPr eaLnBrk="1" hangingPunct="1">
              <a:buFont typeface="Arial" charset="0"/>
              <a:buNone/>
            </a:pPr>
            <a:r>
              <a:rPr lang="en-US" sz="2400" dirty="0" smtClean="0">
                <a:effectLst/>
              </a:rPr>
              <a:t>                     </a:t>
            </a:r>
          </a:p>
        </p:txBody>
      </p:sp>
      <p:graphicFrame>
        <p:nvGraphicFramePr>
          <p:cNvPr id="190469" name="Object 5"/>
          <p:cNvGraphicFramePr>
            <a:graphicFrameLocks noChangeAspect="1"/>
          </p:cNvGraphicFramePr>
          <p:nvPr/>
        </p:nvGraphicFramePr>
        <p:xfrm>
          <a:off x="2550584" y="4476750"/>
          <a:ext cx="5435600" cy="1227138"/>
        </p:xfrm>
        <a:graphic>
          <a:graphicData uri="http://schemas.openxmlformats.org/presentationml/2006/ole">
            <mc:AlternateContent xmlns:mc="http://schemas.openxmlformats.org/markup-compatibility/2006">
              <mc:Choice xmlns:v="urn:schemas-microsoft-com:vml" Requires="v">
                <p:oleObj spid="_x0000_s3101" name="Equation" r:id="rId3" imgW="1434960" imgH="431640" progId="Equation.DSMT4">
                  <p:embed/>
                </p:oleObj>
              </mc:Choice>
              <mc:Fallback>
                <p:oleObj name="Equation" r:id="rId3" imgW="1434960" imgH="431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0584" y="4476750"/>
                        <a:ext cx="5435600" cy="1227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2005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0467">
                                            <p:txEl>
                                              <p:pRg st="3" end="3"/>
                                            </p:txEl>
                                          </p:spTgt>
                                        </p:tgtEl>
                                        <p:attrNameLst>
                                          <p:attrName>style.visibility</p:attrName>
                                        </p:attrNameLst>
                                      </p:cBhvr>
                                      <p:to>
                                        <p:strVal val="visible"/>
                                      </p:to>
                                    </p:set>
                                    <p:animEffect transition="in" filter="checkerboard(across)">
                                      <p:cBhvr>
                                        <p:cTn id="7" dur="500"/>
                                        <p:tgtEl>
                                          <p:spTgt spid="19046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0467">
                                            <p:txEl>
                                              <p:pRg st="5" end="5"/>
                                            </p:txEl>
                                          </p:spTgt>
                                        </p:tgtEl>
                                        <p:attrNameLst>
                                          <p:attrName>style.visibility</p:attrName>
                                        </p:attrNameLst>
                                      </p:cBhvr>
                                      <p:to>
                                        <p:strVal val="visible"/>
                                      </p:to>
                                    </p:set>
                                    <p:animEffect transition="in" filter="checkerboard(across)">
                                      <p:cBhvr>
                                        <p:cTn id="12" dur="500"/>
                                        <p:tgtEl>
                                          <p:spTgt spid="19046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90469"/>
                                        </p:tgtEl>
                                        <p:attrNameLst>
                                          <p:attrName>style.visibility</p:attrName>
                                        </p:attrNameLst>
                                      </p:cBhvr>
                                      <p:to>
                                        <p:strVal val="visible"/>
                                      </p:to>
                                    </p:set>
                                    <p:animEffect transition="in" filter="checkerboard(across)">
                                      <p:cBhvr>
                                        <p:cTn id="17" dur="500"/>
                                        <p:tgtEl>
                                          <p:spTgt spid="190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Date Placeholder 5"/>
          <p:cNvSpPr>
            <a:spLocks noGrp="1"/>
          </p:cNvSpPr>
          <p:nvPr>
            <p:ph type="dt" sz="quarter" idx="10"/>
          </p:nvPr>
        </p:nvSpPr>
        <p:spPr>
          <a:noFill/>
        </p:spPr>
        <p:txBody>
          <a:bodyPr/>
          <a:lstStyle/>
          <a:p>
            <a:r>
              <a:rPr lang="en-US" smtClean="0"/>
              <a:t>Weeks 1 &amp; 2</a:t>
            </a:r>
          </a:p>
        </p:txBody>
      </p:sp>
      <p:sp>
        <p:nvSpPr>
          <p:cNvPr id="5126" name="Slide Number Placeholder 7"/>
          <p:cNvSpPr>
            <a:spLocks noGrp="1"/>
          </p:cNvSpPr>
          <p:nvPr>
            <p:ph type="sldNum" sz="quarter" idx="12"/>
          </p:nvPr>
        </p:nvSpPr>
        <p:spPr>
          <a:noFill/>
        </p:spPr>
        <p:txBody>
          <a:bodyPr/>
          <a:lstStyle/>
          <a:p>
            <a:fld id="{1E7BBD3A-E911-4BE1-A305-1D31699F550A}" type="slidenum">
              <a:rPr lang="en-US" smtClean="0"/>
              <a:pPr/>
              <a:t>61</a:t>
            </a:fld>
            <a:endParaRPr lang="en-US" smtClean="0"/>
          </a:p>
        </p:txBody>
      </p:sp>
      <p:sp>
        <p:nvSpPr>
          <p:cNvPr id="191490" name="Rectangle 2"/>
          <p:cNvSpPr>
            <a:spLocks noGrp="1" noRot="1" noChangeArrowheads="1"/>
          </p:cNvSpPr>
          <p:nvPr>
            <p:ph type="title"/>
          </p:nvPr>
        </p:nvSpPr>
        <p:spPr>
          <a:xfrm>
            <a:off x="350651" y="99811"/>
            <a:ext cx="11387667" cy="1143000"/>
          </a:xfrm>
        </p:spPr>
        <p:txBody>
          <a:bodyPr>
            <a:noAutofit/>
          </a:bodyPr>
          <a:lstStyle/>
          <a:p>
            <a:pPr eaLnBrk="1" hangingPunct="1">
              <a:defRPr/>
            </a:pPr>
            <a:r>
              <a:rPr lang="en-US" sz="4000" dirty="0" smtClean="0">
                <a:latin typeface="Trebuchet MS" pitchFamily="34" charset="0"/>
              </a:rPr>
              <a:t>Example: Addition of Noisy Images for Noise Reduction</a:t>
            </a:r>
          </a:p>
        </p:txBody>
      </p:sp>
      <p:sp>
        <p:nvSpPr>
          <p:cNvPr id="5128" name="Rectangle 3"/>
          <p:cNvSpPr>
            <a:spLocks noGrp="1" noRot="1" noChangeArrowheads="1"/>
          </p:cNvSpPr>
          <p:nvPr>
            <p:ph type="body" sz="half" idx="1"/>
          </p:nvPr>
        </p:nvSpPr>
        <p:spPr/>
        <p:txBody>
          <a:bodyPr/>
          <a:lstStyle/>
          <a:p>
            <a:pPr eaLnBrk="1" hangingPunct="1">
              <a:buFont typeface="Arial" charset="0"/>
              <a:buNone/>
            </a:pPr>
            <a:r>
              <a:rPr lang="en-US" sz="2000" smtClean="0">
                <a:effectLst/>
              </a:rPr>
              <a:t>                     </a:t>
            </a:r>
          </a:p>
        </p:txBody>
      </p:sp>
      <p:graphicFrame>
        <p:nvGraphicFramePr>
          <p:cNvPr id="191494" name="Object 6"/>
          <p:cNvGraphicFramePr>
            <a:graphicFrameLocks noGrp="1" noChangeAspect="1"/>
          </p:cNvGraphicFramePr>
          <p:nvPr>
            <p:ph sz="quarter" idx="2"/>
          </p:nvPr>
        </p:nvGraphicFramePr>
        <p:xfrm>
          <a:off x="800100" y="2590801"/>
          <a:ext cx="5486400" cy="3400425"/>
        </p:xfrm>
        <a:graphic>
          <a:graphicData uri="http://schemas.openxmlformats.org/presentationml/2006/ole">
            <mc:AlternateContent xmlns:mc="http://schemas.openxmlformats.org/markup-compatibility/2006">
              <mc:Choice xmlns:v="urn:schemas-microsoft-com:vml" Requires="v">
                <p:oleObj spid="_x0000_s4179" name="Equation" r:id="rId3" imgW="1968480" imgH="1625400" progId="Equation.DSMT4">
                  <p:embed/>
                </p:oleObj>
              </mc:Choice>
              <mc:Fallback>
                <p:oleObj name="Equation" r:id="rId3" imgW="1968480" imgH="1625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2590801"/>
                        <a:ext cx="5486400" cy="340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5"/>
          <p:cNvGraphicFramePr>
            <a:graphicFrameLocks noChangeAspect="1"/>
          </p:cNvGraphicFramePr>
          <p:nvPr/>
        </p:nvGraphicFramePr>
        <p:xfrm>
          <a:off x="3287184" y="1347789"/>
          <a:ext cx="4993216" cy="1127125"/>
        </p:xfrm>
        <a:graphic>
          <a:graphicData uri="http://schemas.openxmlformats.org/presentationml/2006/ole">
            <mc:AlternateContent xmlns:mc="http://schemas.openxmlformats.org/markup-compatibility/2006">
              <mc:Choice xmlns:v="urn:schemas-microsoft-com:vml" Requires="v">
                <p:oleObj spid="_x0000_s4180" name="Equation" r:id="rId5" imgW="1434960" imgH="431640" progId="Equation.DSMT4">
                  <p:embed/>
                </p:oleObj>
              </mc:Choice>
              <mc:Fallback>
                <p:oleObj name="Equation" r:id="rId5" imgW="1434960" imgH="431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7184" y="1347789"/>
                        <a:ext cx="4993216" cy="1127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496" name="Object 8"/>
          <p:cNvGraphicFramePr>
            <a:graphicFrameLocks noGrp="1" noChangeAspect="1"/>
          </p:cNvGraphicFramePr>
          <p:nvPr>
            <p:ph sz="quarter" idx="3"/>
          </p:nvPr>
        </p:nvGraphicFramePr>
        <p:xfrm>
          <a:off x="7319434" y="2808289"/>
          <a:ext cx="4519084" cy="2346325"/>
        </p:xfrm>
        <a:graphic>
          <a:graphicData uri="http://schemas.openxmlformats.org/presentationml/2006/ole">
            <mc:AlternateContent xmlns:mc="http://schemas.openxmlformats.org/markup-compatibility/2006">
              <mc:Choice xmlns:v="urn:schemas-microsoft-com:vml" Requires="v">
                <p:oleObj spid="_x0000_s4181" name="Equation" r:id="rId7" imgW="1320480" imgH="914400" progId="Equation.DSMT4">
                  <p:embed/>
                </p:oleObj>
              </mc:Choice>
              <mc:Fallback>
                <p:oleObj name="Equation" r:id="rId7" imgW="1320480" imgH="914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9434" y="2808289"/>
                        <a:ext cx="4519084" cy="2346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6393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1494"/>
                                        </p:tgtEl>
                                        <p:attrNameLst>
                                          <p:attrName>style.visibility</p:attrName>
                                        </p:attrNameLst>
                                      </p:cBhvr>
                                      <p:to>
                                        <p:strVal val="visible"/>
                                      </p:to>
                                    </p:set>
                                    <p:animEffect transition="in" filter="checkerboard(across)">
                                      <p:cBhvr>
                                        <p:cTn id="7" dur="500"/>
                                        <p:tgtEl>
                                          <p:spTgt spid="19149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1496"/>
                                        </p:tgtEl>
                                        <p:attrNameLst>
                                          <p:attrName>style.visibility</p:attrName>
                                        </p:attrNameLst>
                                      </p:cBhvr>
                                      <p:to>
                                        <p:strVal val="visible"/>
                                      </p:to>
                                    </p:set>
                                    <p:animEffect transition="in" filter="checkerboard(across)">
                                      <p:cBhvr>
                                        <p:cTn id="12" dur="500"/>
                                        <p:tgtEl>
                                          <p:spTgt spid="191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7"/>
          <p:cNvSpPr>
            <a:spLocks noGrp="1"/>
          </p:cNvSpPr>
          <p:nvPr>
            <p:ph type="sldNum" sz="quarter" idx="12"/>
          </p:nvPr>
        </p:nvSpPr>
        <p:spPr>
          <a:noFill/>
        </p:spPr>
        <p:txBody>
          <a:bodyPr/>
          <a:lstStyle/>
          <a:p>
            <a:fld id="{26CD90CA-0C7D-48A0-B68C-AC99827B5CDA}" type="slidenum">
              <a:rPr lang="en-US" smtClean="0"/>
              <a:pPr/>
              <a:t>62</a:t>
            </a:fld>
            <a:endParaRPr lang="en-US" smtClean="0"/>
          </a:p>
        </p:txBody>
      </p:sp>
      <p:sp>
        <p:nvSpPr>
          <p:cNvPr id="195586" name="Rectangle 2"/>
          <p:cNvSpPr>
            <a:spLocks noGrp="1" noRot="1" noChangeArrowheads="1"/>
          </p:cNvSpPr>
          <p:nvPr>
            <p:ph type="title"/>
          </p:nvPr>
        </p:nvSpPr>
        <p:spPr/>
        <p:txBody>
          <a:bodyPr>
            <a:noAutofit/>
          </a:bodyPr>
          <a:lstStyle/>
          <a:p>
            <a:pPr eaLnBrk="1" hangingPunct="1">
              <a:defRPr/>
            </a:pPr>
            <a:r>
              <a:rPr lang="en-US" sz="3600" dirty="0" smtClean="0">
                <a:latin typeface="Trebuchet MS" pitchFamily="34" charset="0"/>
              </a:rPr>
              <a:t>Example: Addition of Noisy Images for Noise Reduction</a:t>
            </a:r>
          </a:p>
        </p:txBody>
      </p:sp>
      <p:sp>
        <p:nvSpPr>
          <p:cNvPr id="31749" name="Rectangle 3"/>
          <p:cNvSpPr>
            <a:spLocks noGrp="1" noRot="1" noChangeArrowheads="1"/>
          </p:cNvSpPr>
          <p:nvPr>
            <p:ph type="body" sz="half" idx="1"/>
          </p:nvPr>
        </p:nvSpPr>
        <p:spPr/>
        <p:txBody>
          <a:bodyPr/>
          <a:lstStyle/>
          <a:p>
            <a:pPr eaLnBrk="1" hangingPunct="1">
              <a:buFont typeface="Arial" charset="0"/>
              <a:buNone/>
            </a:pPr>
            <a:r>
              <a:rPr lang="en-US" sz="2000" dirty="0" smtClean="0">
                <a:effectLst/>
              </a:rPr>
              <a:t>                     </a:t>
            </a:r>
          </a:p>
        </p:txBody>
      </p:sp>
      <p:sp>
        <p:nvSpPr>
          <p:cNvPr id="31750" name="Rectangle 10"/>
          <p:cNvSpPr>
            <a:spLocks noRot="1" noChangeArrowheads="1"/>
          </p:cNvSpPr>
          <p:nvPr/>
        </p:nvSpPr>
        <p:spPr bwMode="auto">
          <a:xfrm>
            <a:off x="402167" y="2276872"/>
            <a:ext cx="10625667" cy="4041378"/>
          </a:xfrm>
          <a:prstGeom prst="rect">
            <a:avLst/>
          </a:prstGeom>
          <a:noFill/>
          <a:ln w="9525">
            <a:noFill/>
            <a:miter lim="800000"/>
            <a:headEnd/>
            <a:tailEnd/>
          </a:ln>
        </p:spPr>
        <p:txBody>
          <a:bodyPr/>
          <a:lstStyle/>
          <a:p>
            <a:pPr marL="342900" indent="-342900" algn="just" eaLnBrk="1" hangingPunct="1">
              <a:spcBef>
                <a:spcPct val="20000"/>
              </a:spcBef>
              <a:buClr>
                <a:schemeClr val="hlink"/>
              </a:buClr>
              <a:buSzPct val="80000"/>
              <a:buFont typeface="Arial" charset="0"/>
              <a:buChar char="►"/>
            </a:pPr>
            <a:r>
              <a:rPr lang="en-US" sz="2400" dirty="0">
                <a:solidFill>
                  <a:schemeClr val="tx2"/>
                </a:solidFill>
              </a:rPr>
              <a:t>In astronomy, imaging under very low light levels frequently causes sensor noise to render single images virtually useless for analysis.</a:t>
            </a:r>
          </a:p>
          <a:p>
            <a:pPr marL="342900" indent="-342900" algn="just" eaLnBrk="1" hangingPunct="1">
              <a:spcBef>
                <a:spcPct val="20000"/>
              </a:spcBef>
              <a:buClr>
                <a:schemeClr val="hlink"/>
              </a:buClr>
              <a:buSzPct val="80000"/>
              <a:buFont typeface="Arial" charset="0"/>
              <a:buChar char="►"/>
            </a:pPr>
            <a:endParaRPr lang="en-US" sz="2400" dirty="0">
              <a:solidFill>
                <a:schemeClr val="tx2"/>
              </a:solidFill>
            </a:endParaRPr>
          </a:p>
          <a:p>
            <a:pPr marL="342900" indent="-342900" algn="just" eaLnBrk="1" hangingPunct="1">
              <a:spcBef>
                <a:spcPct val="20000"/>
              </a:spcBef>
              <a:buClr>
                <a:schemeClr val="hlink"/>
              </a:buClr>
              <a:buSzPct val="80000"/>
              <a:buFont typeface="Arial" charset="0"/>
              <a:buChar char="►"/>
            </a:pPr>
            <a:r>
              <a:rPr lang="en-US" sz="2400" dirty="0">
                <a:solidFill>
                  <a:schemeClr val="tx2"/>
                </a:solidFill>
              </a:rPr>
              <a:t>In astronomical observations, similar sensors for noise reduction by observing the same scene over long periods of time. Image averaging is then used to reduce the noise. </a:t>
            </a:r>
          </a:p>
        </p:txBody>
      </p:sp>
    </p:spTree>
    <p:extLst>
      <p:ext uri="{BB962C8B-B14F-4D97-AF65-F5344CB8AC3E}">
        <p14:creationId xmlns:p14="http://schemas.microsoft.com/office/powerpoint/2010/main" val="12206708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4294967295"/>
          </p:nvPr>
        </p:nvSpPr>
        <p:spPr>
          <a:xfrm>
            <a:off x="609600" y="6356351"/>
            <a:ext cx="2844800" cy="365125"/>
          </a:xfrm>
          <a:prstGeom prst="rect">
            <a:avLst/>
          </a:prstGeom>
          <a:noFill/>
        </p:spPr>
        <p:txBody>
          <a:bodyPr/>
          <a:lstStyle/>
          <a:p>
            <a:r>
              <a:rPr lang="en-US" smtClean="0"/>
              <a:t>Weeks 1 &amp; 2</a:t>
            </a:r>
          </a:p>
        </p:txBody>
      </p:sp>
      <p:sp>
        <p:nvSpPr>
          <p:cNvPr id="32771" name="Slide Number Placeholder 5"/>
          <p:cNvSpPr>
            <a:spLocks noGrp="1"/>
          </p:cNvSpPr>
          <p:nvPr>
            <p:ph type="sldNum" sz="quarter" idx="4294967295"/>
          </p:nvPr>
        </p:nvSpPr>
        <p:spPr>
          <a:xfrm>
            <a:off x="8737600" y="6356351"/>
            <a:ext cx="2844800" cy="365125"/>
          </a:xfrm>
          <a:prstGeom prst="rect">
            <a:avLst/>
          </a:prstGeom>
          <a:noFill/>
        </p:spPr>
        <p:txBody>
          <a:bodyPr/>
          <a:lstStyle/>
          <a:p>
            <a:fld id="{5BBAD883-BD5E-4F65-A611-4C4E50973573}" type="slidenum">
              <a:rPr lang="en-US" smtClean="0"/>
              <a:pPr/>
              <a:t>63</a:t>
            </a:fld>
            <a:endParaRPr lang="en-US" smtClean="0"/>
          </a:p>
        </p:txBody>
      </p:sp>
      <p:sp>
        <p:nvSpPr>
          <p:cNvPr id="188418" name="Rectangle 2"/>
          <p:cNvSpPr>
            <a:spLocks noGrp="1" noRot="1" noChangeArrowheads="1"/>
          </p:cNvSpPr>
          <p:nvPr>
            <p:ph type="title"/>
          </p:nvPr>
        </p:nvSpPr>
        <p:spPr/>
        <p:txBody>
          <a:bodyPr/>
          <a:lstStyle/>
          <a:p>
            <a:pPr eaLnBrk="1" hangingPunct="1">
              <a:defRPr/>
            </a:pPr>
            <a:endParaRPr lang="en-US" smtClean="0"/>
          </a:p>
        </p:txBody>
      </p:sp>
      <p:pic>
        <p:nvPicPr>
          <p:cNvPr id="32773" name="Picture 4"/>
          <p:cNvPicPr>
            <a:picLocks noGrp="1" noChangeAspect="1" noChangeArrowheads="1"/>
          </p:cNvPicPr>
          <p:nvPr>
            <p:ph type="body" idx="1"/>
          </p:nvPr>
        </p:nvPicPr>
        <p:blipFill>
          <a:blip r:embed="rId2" cstate="print"/>
          <a:srcRect/>
          <a:stretch>
            <a:fillRect/>
          </a:stretch>
        </p:blipFill>
        <p:spPr>
          <a:xfrm>
            <a:off x="991674" y="0"/>
            <a:ext cx="10065883" cy="6368094"/>
          </a:xfrm>
          <a:noFill/>
        </p:spPr>
      </p:pic>
    </p:spTree>
    <p:extLst>
      <p:ext uri="{BB962C8B-B14F-4D97-AF65-F5344CB8AC3E}">
        <p14:creationId xmlns:p14="http://schemas.microsoft.com/office/powerpoint/2010/main" val="1599176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4294967295"/>
          </p:nvPr>
        </p:nvSpPr>
        <p:spPr>
          <a:xfrm>
            <a:off x="8737600" y="6356351"/>
            <a:ext cx="2844800" cy="365125"/>
          </a:xfrm>
          <a:prstGeom prst="rect">
            <a:avLst/>
          </a:prstGeom>
          <a:noFill/>
        </p:spPr>
        <p:txBody>
          <a:bodyPr/>
          <a:lstStyle/>
          <a:p>
            <a:fld id="{BB967A6A-7D49-4164-9907-D42252384998}" type="slidenum">
              <a:rPr lang="en-US" smtClean="0"/>
              <a:pPr/>
              <a:t>64</a:t>
            </a:fld>
            <a:endParaRPr lang="en-US" smtClean="0"/>
          </a:p>
        </p:txBody>
      </p:sp>
      <p:sp>
        <p:nvSpPr>
          <p:cNvPr id="196610" name="Rectangle 2"/>
          <p:cNvSpPr>
            <a:spLocks noGrp="1" noRot="1" noChangeArrowheads="1"/>
          </p:cNvSpPr>
          <p:nvPr>
            <p:ph type="title"/>
          </p:nvPr>
        </p:nvSpPr>
        <p:spPr>
          <a:xfrm>
            <a:off x="623392" y="0"/>
            <a:ext cx="10375166" cy="1143000"/>
          </a:xfrm>
        </p:spPr>
        <p:txBody>
          <a:bodyPr>
            <a:noAutofit/>
          </a:bodyPr>
          <a:lstStyle/>
          <a:p>
            <a:pPr eaLnBrk="1" hangingPunct="1">
              <a:defRPr/>
            </a:pPr>
            <a:r>
              <a:rPr lang="en-US" sz="3600" dirty="0" smtClean="0">
                <a:latin typeface="Trebuchet MS" pitchFamily="34" charset="0"/>
              </a:rPr>
              <a:t>An Example of Image Subtraction: Mask Mode Radiography</a:t>
            </a:r>
          </a:p>
        </p:txBody>
      </p:sp>
      <p:sp>
        <p:nvSpPr>
          <p:cNvPr id="196611" name="Rectangle 3"/>
          <p:cNvSpPr>
            <a:spLocks noGrp="1" noRot="1" noChangeArrowheads="1"/>
          </p:cNvSpPr>
          <p:nvPr>
            <p:ph type="body" idx="1"/>
          </p:nvPr>
        </p:nvSpPr>
        <p:spPr>
          <a:xfrm>
            <a:off x="786684" y="1452138"/>
            <a:ext cx="10515600" cy="4351338"/>
          </a:xfrm>
        </p:spPr>
        <p:txBody>
          <a:bodyPr>
            <a:noAutofit/>
          </a:bodyPr>
          <a:lstStyle/>
          <a:p>
            <a:pPr eaLnBrk="1" hangingPunct="1">
              <a:buFont typeface="Arial" charset="0"/>
              <a:buNone/>
            </a:pPr>
            <a:r>
              <a:rPr lang="en-US" sz="2400" b="1" dirty="0" smtClean="0">
                <a:solidFill>
                  <a:schemeClr val="tx2"/>
                </a:solidFill>
                <a:effectLst/>
              </a:rPr>
              <a:t>Mask h(</a:t>
            </a:r>
            <a:r>
              <a:rPr lang="en-US" sz="2400" b="1" dirty="0" err="1" smtClean="0">
                <a:solidFill>
                  <a:schemeClr val="tx2"/>
                </a:solidFill>
                <a:effectLst/>
              </a:rPr>
              <a:t>x,y</a:t>
            </a:r>
            <a:r>
              <a:rPr lang="en-US" sz="2400" b="1" dirty="0" smtClean="0">
                <a:solidFill>
                  <a:schemeClr val="tx2"/>
                </a:solidFill>
                <a:effectLst/>
              </a:rPr>
              <a:t>):</a:t>
            </a:r>
            <a:r>
              <a:rPr lang="en-US" sz="2400" dirty="0" smtClean="0">
                <a:solidFill>
                  <a:schemeClr val="tx2"/>
                </a:solidFill>
                <a:effectLst/>
              </a:rPr>
              <a:t> an X-ray image of a region of a patient’s body </a:t>
            </a:r>
          </a:p>
          <a:p>
            <a:pPr eaLnBrk="1" hangingPunct="1">
              <a:buFont typeface="Arial" charset="0"/>
              <a:buNone/>
            </a:pPr>
            <a:endParaRPr lang="en-US" sz="2400" dirty="0" smtClean="0">
              <a:solidFill>
                <a:schemeClr val="tx2"/>
              </a:solidFill>
              <a:effectLst/>
            </a:endParaRPr>
          </a:p>
          <a:p>
            <a:pPr eaLnBrk="1" hangingPunct="1">
              <a:buFont typeface="Arial" charset="0"/>
              <a:buNone/>
            </a:pPr>
            <a:r>
              <a:rPr lang="en-US" sz="2400" b="1" dirty="0" smtClean="0">
                <a:solidFill>
                  <a:schemeClr val="tx2"/>
                </a:solidFill>
                <a:effectLst/>
              </a:rPr>
              <a:t>Live images f(</a:t>
            </a:r>
            <a:r>
              <a:rPr lang="en-US" sz="2400" b="1" dirty="0" err="1" smtClean="0">
                <a:solidFill>
                  <a:schemeClr val="tx2"/>
                </a:solidFill>
                <a:effectLst/>
              </a:rPr>
              <a:t>x,y</a:t>
            </a:r>
            <a:r>
              <a:rPr lang="en-US" sz="2400" b="1" dirty="0" smtClean="0">
                <a:solidFill>
                  <a:schemeClr val="tx2"/>
                </a:solidFill>
                <a:effectLst/>
              </a:rPr>
              <a:t>):</a:t>
            </a:r>
            <a:r>
              <a:rPr lang="en-US" sz="2400" dirty="0" smtClean="0">
                <a:solidFill>
                  <a:schemeClr val="tx2"/>
                </a:solidFill>
                <a:effectLst/>
              </a:rPr>
              <a:t> X-ray images captured at TV rates after injection of the contrast medium</a:t>
            </a:r>
          </a:p>
          <a:p>
            <a:pPr eaLnBrk="1" hangingPunct="1">
              <a:buFont typeface="Arial" charset="0"/>
              <a:buNone/>
            </a:pPr>
            <a:endParaRPr lang="en-US" sz="2400" dirty="0" smtClean="0">
              <a:solidFill>
                <a:schemeClr val="tx2"/>
              </a:solidFill>
              <a:effectLst/>
            </a:endParaRPr>
          </a:p>
          <a:p>
            <a:pPr eaLnBrk="1" hangingPunct="1">
              <a:buFont typeface="Arial" charset="0"/>
              <a:buNone/>
            </a:pPr>
            <a:r>
              <a:rPr lang="en-US" sz="2400" b="1" dirty="0" smtClean="0">
                <a:solidFill>
                  <a:schemeClr val="tx2"/>
                </a:solidFill>
                <a:effectLst/>
              </a:rPr>
              <a:t>Enhanced detail g(</a:t>
            </a:r>
            <a:r>
              <a:rPr lang="en-US" sz="2400" b="1" dirty="0" err="1" smtClean="0">
                <a:solidFill>
                  <a:schemeClr val="tx2"/>
                </a:solidFill>
                <a:effectLst/>
              </a:rPr>
              <a:t>x,y</a:t>
            </a:r>
            <a:r>
              <a:rPr lang="en-US" sz="2400" b="1" dirty="0" smtClean="0">
                <a:solidFill>
                  <a:schemeClr val="tx2"/>
                </a:solidFill>
                <a:effectLst/>
              </a:rPr>
              <a:t>)</a:t>
            </a:r>
          </a:p>
          <a:p>
            <a:pPr eaLnBrk="1" hangingPunct="1">
              <a:buFont typeface="Arial" charset="0"/>
              <a:buNone/>
            </a:pPr>
            <a:endParaRPr lang="en-US" sz="2400" dirty="0" smtClean="0">
              <a:solidFill>
                <a:schemeClr val="tx2"/>
              </a:solidFill>
              <a:effectLst/>
            </a:endParaRPr>
          </a:p>
          <a:p>
            <a:pPr eaLnBrk="1" hangingPunct="1">
              <a:buFont typeface="Arial" charset="0"/>
              <a:buNone/>
            </a:pPr>
            <a:r>
              <a:rPr lang="en-US" sz="2400" dirty="0" smtClean="0">
                <a:solidFill>
                  <a:schemeClr val="tx2"/>
                </a:solidFill>
                <a:effectLst/>
              </a:rPr>
              <a:t>                     g(</a:t>
            </a:r>
            <a:r>
              <a:rPr lang="en-US" sz="2400" dirty="0" err="1" smtClean="0">
                <a:solidFill>
                  <a:schemeClr val="tx2"/>
                </a:solidFill>
                <a:effectLst/>
              </a:rPr>
              <a:t>x,y</a:t>
            </a:r>
            <a:r>
              <a:rPr lang="en-US" sz="2400" dirty="0" smtClean="0">
                <a:solidFill>
                  <a:schemeClr val="tx2"/>
                </a:solidFill>
                <a:effectLst/>
              </a:rPr>
              <a:t>) = f(</a:t>
            </a:r>
            <a:r>
              <a:rPr lang="en-US" sz="2400" dirty="0" err="1" smtClean="0">
                <a:solidFill>
                  <a:schemeClr val="tx2"/>
                </a:solidFill>
                <a:effectLst/>
              </a:rPr>
              <a:t>x,y</a:t>
            </a:r>
            <a:r>
              <a:rPr lang="en-US" sz="2400" dirty="0" smtClean="0">
                <a:solidFill>
                  <a:schemeClr val="tx2"/>
                </a:solidFill>
                <a:effectLst/>
              </a:rPr>
              <a:t>) - h(</a:t>
            </a:r>
            <a:r>
              <a:rPr lang="en-US" sz="2400" dirty="0" err="1" smtClean="0">
                <a:solidFill>
                  <a:schemeClr val="tx2"/>
                </a:solidFill>
                <a:effectLst/>
              </a:rPr>
              <a:t>x,y</a:t>
            </a:r>
            <a:r>
              <a:rPr lang="en-US" sz="2400" dirty="0" smtClean="0">
                <a:solidFill>
                  <a:schemeClr val="tx2"/>
                </a:solidFill>
                <a:effectLst/>
              </a:rPr>
              <a:t>)</a:t>
            </a:r>
          </a:p>
          <a:p>
            <a:pPr eaLnBrk="1" hangingPunct="1">
              <a:buFont typeface="Arial" charset="0"/>
              <a:buNone/>
            </a:pPr>
            <a:endParaRPr lang="en-US" sz="2400" dirty="0" smtClean="0">
              <a:effectLst/>
            </a:endParaRPr>
          </a:p>
          <a:p>
            <a:pPr eaLnBrk="1" hangingPunct="1">
              <a:buFont typeface="Arial" charset="0"/>
              <a:buNone/>
            </a:pPr>
            <a:r>
              <a:rPr lang="en-US" sz="2400" dirty="0" smtClean="0">
                <a:effectLst/>
              </a:rPr>
              <a:t>    </a:t>
            </a:r>
            <a:r>
              <a:rPr lang="en-US" sz="2400" dirty="0" smtClean="0">
                <a:solidFill>
                  <a:srgbClr val="339933"/>
                </a:solidFill>
                <a:effectLst/>
              </a:rPr>
              <a:t>The procedure gives a movie showing how the contrast medium propagates through the various arteries in the area being observed.</a:t>
            </a:r>
          </a:p>
        </p:txBody>
      </p:sp>
    </p:spTree>
    <p:extLst>
      <p:ext uri="{BB962C8B-B14F-4D97-AF65-F5344CB8AC3E}">
        <p14:creationId xmlns:p14="http://schemas.microsoft.com/office/powerpoint/2010/main" val="258893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6611">
                                            <p:txEl>
                                              <p:pRg st="6" end="6"/>
                                            </p:txEl>
                                          </p:spTgt>
                                        </p:tgtEl>
                                        <p:attrNameLst>
                                          <p:attrName>style.visibility</p:attrName>
                                        </p:attrNameLst>
                                      </p:cBhvr>
                                      <p:to>
                                        <p:strVal val="visible"/>
                                      </p:to>
                                    </p:set>
                                    <p:animEffect transition="in" filter="checkerboard(across)">
                                      <p:cBhvr>
                                        <p:cTn id="7" dur="500"/>
                                        <p:tgtEl>
                                          <p:spTgt spid="196611">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6611">
                                            <p:txEl>
                                              <p:pRg st="8" end="8"/>
                                            </p:txEl>
                                          </p:spTgt>
                                        </p:tgtEl>
                                        <p:attrNameLst>
                                          <p:attrName>style.visibility</p:attrName>
                                        </p:attrNameLst>
                                      </p:cBhvr>
                                      <p:to>
                                        <p:strVal val="visible"/>
                                      </p:to>
                                    </p:set>
                                    <p:animEffect transition="in" filter="checkerboard(across)">
                                      <p:cBhvr>
                                        <p:cTn id="12" dur="500"/>
                                        <p:tgtEl>
                                          <p:spTgt spid="1966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5"/>
          <p:cNvSpPr>
            <a:spLocks noGrp="1"/>
          </p:cNvSpPr>
          <p:nvPr>
            <p:ph type="sldNum" sz="quarter" idx="4294967295"/>
          </p:nvPr>
        </p:nvSpPr>
        <p:spPr>
          <a:xfrm>
            <a:off x="8737600" y="6356351"/>
            <a:ext cx="2844800" cy="365125"/>
          </a:xfrm>
          <a:prstGeom prst="rect">
            <a:avLst/>
          </a:prstGeom>
          <a:noFill/>
        </p:spPr>
        <p:txBody>
          <a:bodyPr/>
          <a:lstStyle/>
          <a:p>
            <a:fld id="{D95DFC7A-0ED1-45B4-884F-DCAD56FD967F}" type="slidenum">
              <a:rPr lang="en-US" smtClean="0"/>
              <a:pPr/>
              <a:t>65</a:t>
            </a:fld>
            <a:endParaRPr lang="en-US" smtClean="0"/>
          </a:p>
        </p:txBody>
      </p:sp>
      <p:pic>
        <p:nvPicPr>
          <p:cNvPr id="34820" name="Picture 6"/>
          <p:cNvPicPr>
            <a:picLocks noChangeAspect="1" noChangeArrowheads="1"/>
          </p:cNvPicPr>
          <p:nvPr/>
        </p:nvPicPr>
        <p:blipFill>
          <a:blip r:embed="rId2" cstate="print"/>
          <a:srcRect/>
          <a:stretch>
            <a:fillRect/>
          </a:stretch>
        </p:blipFill>
        <p:spPr bwMode="auto">
          <a:xfrm>
            <a:off x="1020233" y="115889"/>
            <a:ext cx="7935384" cy="5894387"/>
          </a:xfrm>
          <a:prstGeom prst="rect">
            <a:avLst/>
          </a:prstGeom>
          <a:noFill/>
          <a:ln w="9525">
            <a:noFill/>
            <a:miter lim="800000"/>
            <a:headEnd/>
            <a:tailEnd/>
          </a:ln>
        </p:spPr>
      </p:pic>
      <p:pic>
        <p:nvPicPr>
          <p:cNvPr id="34821" name="Picture 8"/>
          <p:cNvPicPr>
            <a:picLocks noChangeAspect="1" noChangeArrowheads="1"/>
          </p:cNvPicPr>
          <p:nvPr/>
        </p:nvPicPr>
        <p:blipFill>
          <a:blip r:embed="rId3" cstate="print"/>
          <a:srcRect/>
          <a:stretch>
            <a:fillRect/>
          </a:stretch>
        </p:blipFill>
        <p:spPr bwMode="auto">
          <a:xfrm>
            <a:off x="9201152" y="206375"/>
            <a:ext cx="2355849" cy="4800600"/>
          </a:xfrm>
          <a:prstGeom prst="rect">
            <a:avLst/>
          </a:prstGeom>
          <a:noFill/>
          <a:ln w="9525">
            <a:noFill/>
            <a:miter lim="800000"/>
            <a:headEnd/>
            <a:tailEnd/>
          </a:ln>
        </p:spPr>
      </p:pic>
    </p:spTree>
    <p:extLst>
      <p:ext uri="{BB962C8B-B14F-4D97-AF65-F5344CB8AC3E}">
        <p14:creationId xmlns:p14="http://schemas.microsoft.com/office/powerpoint/2010/main" val="12044624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4294967295"/>
          </p:nvPr>
        </p:nvSpPr>
        <p:spPr>
          <a:xfrm>
            <a:off x="8737600" y="6356351"/>
            <a:ext cx="2844800" cy="365125"/>
          </a:xfrm>
          <a:prstGeom prst="rect">
            <a:avLst/>
          </a:prstGeom>
          <a:noFill/>
        </p:spPr>
        <p:txBody>
          <a:bodyPr/>
          <a:lstStyle/>
          <a:p>
            <a:fld id="{F0689A05-B7C8-48A5-B063-9D443F886FF6}" type="slidenum">
              <a:rPr lang="en-US" smtClean="0"/>
              <a:pPr/>
              <a:t>66</a:t>
            </a:fld>
            <a:endParaRPr lang="en-US" smtClean="0"/>
          </a:p>
        </p:txBody>
      </p:sp>
      <p:sp>
        <p:nvSpPr>
          <p:cNvPr id="198658" name="Rectangle 2"/>
          <p:cNvSpPr>
            <a:spLocks noGrp="1" noRot="1" noChangeArrowheads="1"/>
          </p:cNvSpPr>
          <p:nvPr>
            <p:ph type="title"/>
          </p:nvPr>
        </p:nvSpPr>
        <p:spPr>
          <a:xfrm>
            <a:off x="609600" y="116633"/>
            <a:ext cx="10972800" cy="757237"/>
          </a:xfrm>
        </p:spPr>
        <p:txBody>
          <a:bodyPr>
            <a:normAutofit/>
          </a:bodyPr>
          <a:lstStyle/>
          <a:p>
            <a:pPr eaLnBrk="1" hangingPunct="1">
              <a:defRPr/>
            </a:pPr>
            <a:r>
              <a:rPr lang="en-US" sz="3600" dirty="0" smtClean="0">
                <a:latin typeface="Trebuchet MS" pitchFamily="34" charset="0"/>
              </a:rPr>
              <a:t>An Example of Image Multiplication</a:t>
            </a:r>
          </a:p>
        </p:txBody>
      </p:sp>
      <p:pic>
        <p:nvPicPr>
          <p:cNvPr id="35845" name="Picture 6"/>
          <p:cNvPicPr>
            <a:picLocks noChangeAspect="1" noChangeArrowheads="1"/>
          </p:cNvPicPr>
          <p:nvPr/>
        </p:nvPicPr>
        <p:blipFill>
          <a:blip r:embed="rId2" cstate="print"/>
          <a:srcRect/>
          <a:stretch>
            <a:fillRect/>
          </a:stretch>
        </p:blipFill>
        <p:spPr bwMode="auto">
          <a:xfrm>
            <a:off x="0" y="1031876"/>
            <a:ext cx="12192000" cy="4799013"/>
          </a:xfrm>
          <a:prstGeom prst="rect">
            <a:avLst/>
          </a:prstGeom>
          <a:noFill/>
          <a:ln w="9525">
            <a:noFill/>
            <a:miter lim="800000"/>
            <a:headEnd/>
            <a:tailEnd/>
          </a:ln>
        </p:spPr>
      </p:pic>
    </p:spTree>
    <p:extLst>
      <p:ext uri="{BB962C8B-B14F-4D97-AF65-F5344CB8AC3E}">
        <p14:creationId xmlns:p14="http://schemas.microsoft.com/office/powerpoint/2010/main" val="6324966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5"/>
          <p:cNvSpPr>
            <a:spLocks noGrp="1"/>
          </p:cNvSpPr>
          <p:nvPr>
            <p:ph type="sldNum" sz="quarter" idx="4294967295"/>
          </p:nvPr>
        </p:nvSpPr>
        <p:spPr>
          <a:xfrm>
            <a:off x="8737600" y="6356351"/>
            <a:ext cx="2844800" cy="365125"/>
          </a:xfrm>
          <a:prstGeom prst="rect">
            <a:avLst/>
          </a:prstGeom>
          <a:noFill/>
        </p:spPr>
        <p:txBody>
          <a:bodyPr/>
          <a:lstStyle/>
          <a:p>
            <a:fld id="{C38A5145-5EA8-41E5-97FF-D1FE80043167}" type="slidenum">
              <a:rPr lang="en-US" smtClean="0"/>
              <a:pPr/>
              <a:t>67</a:t>
            </a:fld>
            <a:endParaRPr lang="en-US" smtClean="0"/>
          </a:p>
        </p:txBody>
      </p:sp>
      <p:sp>
        <p:nvSpPr>
          <p:cNvPr id="200706" name="Rectangle 2"/>
          <p:cNvSpPr>
            <a:spLocks noGrp="1" noRot="1" noChangeArrowheads="1"/>
          </p:cNvSpPr>
          <p:nvPr>
            <p:ph type="title"/>
          </p:nvPr>
        </p:nvSpPr>
        <p:spPr>
          <a:xfrm>
            <a:off x="623392" y="84138"/>
            <a:ext cx="10972800" cy="824582"/>
          </a:xfrm>
        </p:spPr>
        <p:txBody>
          <a:bodyPr>
            <a:normAutofit/>
          </a:bodyPr>
          <a:lstStyle/>
          <a:p>
            <a:pPr eaLnBrk="1" hangingPunct="1">
              <a:defRPr/>
            </a:pPr>
            <a:r>
              <a:rPr lang="en-US" sz="3600" dirty="0" smtClean="0">
                <a:latin typeface="Trebuchet MS" pitchFamily="34" charset="0"/>
              </a:rPr>
              <a:t>Set and Logical Operations</a:t>
            </a:r>
          </a:p>
        </p:txBody>
      </p:sp>
      <p:pic>
        <p:nvPicPr>
          <p:cNvPr id="200708" name="Picture 4"/>
          <p:cNvPicPr>
            <a:picLocks noChangeAspect="1" noChangeArrowheads="1"/>
          </p:cNvPicPr>
          <p:nvPr/>
        </p:nvPicPr>
        <p:blipFill>
          <a:blip r:embed="rId2" cstate="print"/>
          <a:srcRect/>
          <a:stretch>
            <a:fillRect/>
          </a:stretch>
        </p:blipFill>
        <p:spPr bwMode="auto">
          <a:xfrm>
            <a:off x="795867" y="1314450"/>
            <a:ext cx="7922684" cy="4641850"/>
          </a:xfrm>
          <a:prstGeom prst="rect">
            <a:avLst/>
          </a:prstGeom>
          <a:noFill/>
          <a:ln w="9525">
            <a:noFill/>
            <a:miter lim="800000"/>
            <a:headEnd/>
            <a:tailEnd/>
          </a:ln>
        </p:spPr>
      </p:pic>
      <p:pic>
        <p:nvPicPr>
          <p:cNvPr id="200709" name="Picture 5"/>
          <p:cNvPicPr>
            <a:picLocks noChangeAspect="1" noChangeArrowheads="1"/>
          </p:cNvPicPr>
          <p:nvPr/>
        </p:nvPicPr>
        <p:blipFill>
          <a:blip r:embed="rId3" cstate="print"/>
          <a:srcRect/>
          <a:stretch>
            <a:fillRect/>
          </a:stretch>
        </p:blipFill>
        <p:spPr bwMode="auto">
          <a:xfrm>
            <a:off x="8892117" y="1227139"/>
            <a:ext cx="2935816" cy="4256087"/>
          </a:xfrm>
          <a:prstGeom prst="rect">
            <a:avLst/>
          </a:prstGeom>
          <a:noFill/>
          <a:ln w="9525">
            <a:noFill/>
            <a:miter lim="800000"/>
            <a:headEnd/>
            <a:tailEnd/>
          </a:ln>
        </p:spPr>
      </p:pic>
    </p:spTree>
    <p:extLst>
      <p:ext uri="{BB962C8B-B14F-4D97-AF65-F5344CB8AC3E}">
        <p14:creationId xmlns:p14="http://schemas.microsoft.com/office/powerpoint/2010/main" val="118452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0708"/>
                                        </p:tgtEl>
                                        <p:attrNameLst>
                                          <p:attrName>style.visibility</p:attrName>
                                        </p:attrNameLst>
                                      </p:cBhvr>
                                      <p:to>
                                        <p:strVal val="visible"/>
                                      </p:to>
                                    </p:set>
                                    <p:animEffect transition="in" filter="diamond(in)">
                                      <p:cBhvr>
                                        <p:cTn id="7" dur="2000"/>
                                        <p:tgtEl>
                                          <p:spTgt spid="200708"/>
                                        </p:tgtEl>
                                      </p:cBhvr>
                                    </p:animEffect>
                                  </p:childTnLst>
                                </p:cTn>
                              </p:par>
                              <p:par>
                                <p:cTn id="8" presetID="8" presetClass="entr" presetSubtype="16" fill="hold" nodeType="withEffect">
                                  <p:stCondLst>
                                    <p:cond delay="0"/>
                                  </p:stCondLst>
                                  <p:childTnLst>
                                    <p:set>
                                      <p:cBhvr>
                                        <p:cTn id="9" dur="1" fill="hold">
                                          <p:stCondLst>
                                            <p:cond delay="0"/>
                                          </p:stCondLst>
                                        </p:cTn>
                                        <p:tgtEl>
                                          <p:spTgt spid="200709"/>
                                        </p:tgtEl>
                                        <p:attrNameLst>
                                          <p:attrName>style.visibility</p:attrName>
                                        </p:attrNameLst>
                                      </p:cBhvr>
                                      <p:to>
                                        <p:strVal val="visible"/>
                                      </p:to>
                                    </p:set>
                                    <p:animEffect transition="in" filter="diamond(in)">
                                      <p:cBhvr>
                                        <p:cTn id="10" dur="2000"/>
                                        <p:tgtEl>
                                          <p:spTgt spid="200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Slide Number Placeholder 6"/>
          <p:cNvSpPr>
            <a:spLocks noGrp="1"/>
          </p:cNvSpPr>
          <p:nvPr>
            <p:ph type="sldNum" sz="quarter" idx="12"/>
          </p:nvPr>
        </p:nvSpPr>
        <p:spPr>
          <a:noFill/>
        </p:spPr>
        <p:txBody>
          <a:bodyPr/>
          <a:lstStyle/>
          <a:p>
            <a:fld id="{2144422F-7C22-444C-8FE0-1A319F01F7B9}" type="slidenum">
              <a:rPr lang="en-US" smtClean="0"/>
              <a:pPr/>
              <a:t>68</a:t>
            </a:fld>
            <a:endParaRPr lang="en-US" smtClean="0"/>
          </a:p>
        </p:txBody>
      </p:sp>
      <p:sp>
        <p:nvSpPr>
          <p:cNvPr id="201730" name="Rectangle 2"/>
          <p:cNvSpPr>
            <a:spLocks noGrp="1" noRot="1" noChangeArrowheads="1"/>
          </p:cNvSpPr>
          <p:nvPr>
            <p:ph type="title"/>
          </p:nvPr>
        </p:nvSpPr>
        <p:spPr>
          <a:xfrm>
            <a:off x="402167" y="228600"/>
            <a:ext cx="11387667" cy="788831"/>
          </a:xfrm>
        </p:spPr>
        <p:txBody>
          <a:bodyPr>
            <a:normAutofit/>
          </a:bodyPr>
          <a:lstStyle/>
          <a:p>
            <a:pPr>
              <a:defRPr/>
            </a:pPr>
            <a:r>
              <a:rPr lang="en-US" sz="4000" dirty="0">
                <a:latin typeface="Trebuchet MS" pitchFamily="34" charset="0"/>
              </a:rPr>
              <a:t>Set and Logical Operations</a:t>
            </a:r>
            <a:endParaRPr lang="en-US" sz="4000" dirty="0" smtClean="0"/>
          </a:p>
        </p:txBody>
      </p:sp>
      <p:sp>
        <p:nvSpPr>
          <p:cNvPr id="201733" name="Rectangle 5"/>
          <p:cNvSpPr>
            <a:spLocks noGrp="1" noRot="1" noChangeArrowheads="1"/>
          </p:cNvSpPr>
          <p:nvPr>
            <p:ph type="body" sz="half" idx="1"/>
          </p:nvPr>
        </p:nvSpPr>
        <p:spPr>
          <a:xfrm>
            <a:off x="402168" y="1357313"/>
            <a:ext cx="11358033" cy="5257800"/>
          </a:xfrm>
          <a:noFill/>
        </p:spPr>
        <p:txBody>
          <a:bodyPr/>
          <a:lstStyle/>
          <a:p>
            <a:pPr algn="just" eaLnBrk="1" hangingPunct="1"/>
            <a:r>
              <a:rPr lang="en-US" sz="2400" dirty="0" smtClean="0">
                <a:effectLst/>
              </a:rPr>
              <a:t> Let A be the elements of a gray-scale image</a:t>
            </a:r>
          </a:p>
          <a:p>
            <a:pPr algn="just" eaLnBrk="1" hangingPunct="1">
              <a:buFont typeface="Arial" charset="0"/>
              <a:buNone/>
            </a:pPr>
            <a:r>
              <a:rPr lang="en-US" sz="2400" dirty="0" smtClean="0">
                <a:effectLst/>
              </a:rPr>
              <a:t>    The elements of A are triplets of the form (x, y, z), where x and y are spatial coordinates and z denotes the intensity at the point (x, y).</a:t>
            </a:r>
          </a:p>
          <a:p>
            <a:pPr eaLnBrk="1" hangingPunct="1">
              <a:buFont typeface="Arial" charset="0"/>
              <a:buNone/>
            </a:pPr>
            <a:r>
              <a:rPr lang="en-US" sz="2400" dirty="0" smtClean="0">
                <a:effectLst/>
              </a:rPr>
              <a:t>     </a:t>
            </a:r>
          </a:p>
          <a:p>
            <a:pPr eaLnBrk="1" hangingPunct="1">
              <a:buFont typeface="Arial" charset="0"/>
              <a:buNone/>
            </a:pPr>
            <a:endParaRPr lang="en-US" sz="2400" dirty="0" smtClean="0">
              <a:effectLst/>
            </a:endParaRPr>
          </a:p>
          <a:p>
            <a:pPr eaLnBrk="1" hangingPunct="1"/>
            <a:r>
              <a:rPr lang="en-US" sz="2400" dirty="0" smtClean="0">
                <a:effectLst/>
              </a:rPr>
              <a:t> The complement of A is denoted A</a:t>
            </a:r>
            <a:r>
              <a:rPr lang="en-US" sz="2400" baseline="30000" dirty="0" smtClean="0">
                <a:effectLst/>
              </a:rPr>
              <a:t>c</a:t>
            </a:r>
            <a:r>
              <a:rPr lang="en-US" sz="2400" dirty="0" smtClean="0">
                <a:effectLst/>
              </a:rPr>
              <a:t> </a:t>
            </a:r>
          </a:p>
          <a:p>
            <a:pPr eaLnBrk="1" hangingPunct="1">
              <a:buFont typeface="Arial" charset="0"/>
              <a:buNone/>
            </a:pPr>
            <a:r>
              <a:rPr lang="en-US" sz="2000" dirty="0" smtClean="0">
                <a:effectLst/>
              </a:rPr>
              <a:t>     </a:t>
            </a:r>
          </a:p>
        </p:txBody>
      </p:sp>
      <p:graphicFrame>
        <p:nvGraphicFramePr>
          <p:cNvPr id="201734" name="Object 6"/>
          <p:cNvGraphicFramePr>
            <a:graphicFrameLocks noChangeAspect="1"/>
          </p:cNvGraphicFramePr>
          <p:nvPr/>
        </p:nvGraphicFramePr>
        <p:xfrm>
          <a:off x="1191685" y="4457701"/>
          <a:ext cx="10206567" cy="968375"/>
        </p:xfrm>
        <a:graphic>
          <a:graphicData uri="http://schemas.openxmlformats.org/presentationml/2006/ole">
            <mc:AlternateContent xmlns:mc="http://schemas.openxmlformats.org/markup-compatibility/2006">
              <mc:Choice xmlns:v="urn:schemas-microsoft-com:vml" Requires="v">
                <p:oleObj spid="_x0000_s5176" name="Equation" r:id="rId3" imgW="3809880" imgH="482400" progId="Equation.DSMT4">
                  <p:embed/>
                </p:oleObj>
              </mc:Choice>
              <mc:Fallback>
                <p:oleObj name="Equation" r:id="rId3" imgW="3809880" imgH="482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685" y="4457701"/>
                        <a:ext cx="10206567" cy="96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1735" name="Object 7"/>
          <p:cNvGraphicFramePr>
            <a:graphicFrameLocks noGrp="1" noChangeAspect="1"/>
          </p:cNvGraphicFramePr>
          <p:nvPr>
            <p:ph sz="half" idx="2"/>
          </p:nvPr>
        </p:nvGraphicFramePr>
        <p:xfrm>
          <a:off x="1242485" y="3106738"/>
          <a:ext cx="5496983" cy="557212"/>
        </p:xfrm>
        <a:graphic>
          <a:graphicData uri="http://schemas.openxmlformats.org/presentationml/2006/ole">
            <mc:AlternateContent xmlns:mc="http://schemas.openxmlformats.org/markup-compatibility/2006">
              <mc:Choice xmlns:v="urn:schemas-microsoft-com:vml" Requires="v">
                <p:oleObj spid="_x0000_s5177" name="Equation" r:id="rId5" imgW="1688760" imgH="228600" progId="Equation.DSMT4">
                  <p:embed/>
                </p:oleObj>
              </mc:Choice>
              <mc:Fallback>
                <p:oleObj name="Equation" r:id="rId5" imgW="168876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2485" y="3106738"/>
                        <a:ext cx="5496983" cy="55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712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01733">
                                            <p:txEl>
                                              <p:pRg st="1" end="1"/>
                                            </p:txEl>
                                          </p:spTgt>
                                        </p:tgtEl>
                                        <p:attrNameLst>
                                          <p:attrName>style.visibility</p:attrName>
                                        </p:attrNameLst>
                                      </p:cBhvr>
                                      <p:to>
                                        <p:strVal val="visible"/>
                                      </p:to>
                                    </p:set>
                                    <p:animEffect transition="in" filter="checkerboard(across)">
                                      <p:cBhvr>
                                        <p:cTn id="7" dur="500"/>
                                        <p:tgtEl>
                                          <p:spTgt spid="201733">
                                            <p:txEl>
                                              <p:pRg st="1" end="1"/>
                                            </p:txEl>
                                          </p:spTgt>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201735"/>
                                        </p:tgtEl>
                                        <p:attrNameLst>
                                          <p:attrName>style.visibility</p:attrName>
                                        </p:attrNameLst>
                                      </p:cBhvr>
                                      <p:to>
                                        <p:strVal val="visible"/>
                                      </p:to>
                                    </p:set>
                                    <p:animEffect transition="in" filter="diamond(in)">
                                      <p:cBhvr>
                                        <p:cTn id="11" dur="2000"/>
                                        <p:tgtEl>
                                          <p:spTgt spid="20173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201733">
                                            <p:txEl>
                                              <p:pRg st="4" end="4"/>
                                            </p:txEl>
                                          </p:spTgt>
                                        </p:tgtEl>
                                        <p:attrNameLst>
                                          <p:attrName>style.visibility</p:attrName>
                                        </p:attrNameLst>
                                      </p:cBhvr>
                                      <p:to>
                                        <p:strVal val="visible"/>
                                      </p:to>
                                    </p:set>
                                    <p:animEffect transition="in" filter="checkerboard(across)">
                                      <p:cBhvr>
                                        <p:cTn id="16" dur="500"/>
                                        <p:tgtEl>
                                          <p:spTgt spid="201733">
                                            <p:txEl>
                                              <p:pRg st="4" end="4"/>
                                            </p:txEl>
                                          </p:spTgt>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201734"/>
                                        </p:tgtEl>
                                        <p:attrNameLst>
                                          <p:attrName>style.visibility</p:attrName>
                                        </p:attrNameLst>
                                      </p:cBhvr>
                                      <p:to>
                                        <p:strVal val="visible"/>
                                      </p:to>
                                    </p:set>
                                    <p:animEffect transition="in" filter="checkerboard(across)">
                                      <p:cBhvr>
                                        <p:cTn id="20" dur="500"/>
                                        <p:tgtEl>
                                          <p:spTgt spid="201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6"/>
          <p:cNvSpPr>
            <a:spLocks noGrp="1"/>
          </p:cNvSpPr>
          <p:nvPr>
            <p:ph type="sldNum" sz="quarter" idx="12"/>
          </p:nvPr>
        </p:nvSpPr>
        <p:spPr>
          <a:noFill/>
        </p:spPr>
        <p:txBody>
          <a:bodyPr/>
          <a:lstStyle/>
          <a:p>
            <a:fld id="{A8E5942E-C7B4-4C45-85B1-ECB14EFBF48A}" type="slidenum">
              <a:rPr lang="en-US" smtClean="0"/>
              <a:pPr/>
              <a:t>69</a:t>
            </a:fld>
            <a:endParaRPr lang="en-US" smtClean="0"/>
          </a:p>
        </p:txBody>
      </p:sp>
      <p:sp>
        <p:nvSpPr>
          <p:cNvPr id="203778" name="Rectangle 2"/>
          <p:cNvSpPr>
            <a:spLocks noGrp="1" noRot="1" noChangeArrowheads="1"/>
          </p:cNvSpPr>
          <p:nvPr>
            <p:ph type="title"/>
          </p:nvPr>
        </p:nvSpPr>
        <p:spPr/>
        <p:txBody>
          <a:bodyPr>
            <a:normAutofit/>
          </a:bodyPr>
          <a:lstStyle/>
          <a:p>
            <a:pPr eaLnBrk="1" hangingPunct="1">
              <a:defRPr/>
            </a:pPr>
            <a:r>
              <a:rPr lang="en-US" sz="4000" dirty="0" smtClean="0">
                <a:latin typeface="Trebuchet MS" pitchFamily="34" charset="0"/>
              </a:rPr>
              <a:t>Set and Logical Operations</a:t>
            </a:r>
          </a:p>
        </p:txBody>
      </p:sp>
      <p:sp>
        <p:nvSpPr>
          <p:cNvPr id="7174" name="Rectangle 3"/>
          <p:cNvSpPr>
            <a:spLocks noGrp="1" noRot="1" noChangeArrowheads="1"/>
          </p:cNvSpPr>
          <p:nvPr>
            <p:ph type="body" sz="half" idx="1"/>
          </p:nvPr>
        </p:nvSpPr>
        <p:spPr>
          <a:xfrm>
            <a:off x="402168" y="1880545"/>
            <a:ext cx="11358033" cy="2420999"/>
          </a:xfrm>
          <a:noFill/>
        </p:spPr>
        <p:txBody>
          <a:bodyPr/>
          <a:lstStyle/>
          <a:p>
            <a:pPr eaLnBrk="1" hangingPunct="1"/>
            <a:r>
              <a:rPr lang="en-US" sz="2400" dirty="0" smtClean="0">
                <a:effectLst/>
              </a:rPr>
              <a:t> The union of two gray-scale images (sets) A and B is defined as the set</a:t>
            </a:r>
            <a:endParaRPr lang="en-US" sz="2000" dirty="0" smtClean="0">
              <a:effectLst/>
            </a:endParaRPr>
          </a:p>
        </p:txBody>
      </p:sp>
      <p:graphicFrame>
        <p:nvGraphicFramePr>
          <p:cNvPr id="7170" name="Object 5"/>
          <p:cNvGraphicFramePr>
            <a:graphicFrameLocks noGrp="1" noChangeAspect="1"/>
          </p:cNvGraphicFramePr>
          <p:nvPr>
            <p:ph sz="half" idx="2"/>
            <p:extLst>
              <p:ext uri="{D42A27DB-BD31-4B8C-83A1-F6EECF244321}">
                <p14:modId xmlns:p14="http://schemas.microsoft.com/office/powerpoint/2010/main" val="1178637257"/>
              </p:ext>
            </p:extLst>
          </p:nvPr>
        </p:nvGraphicFramePr>
        <p:xfrm>
          <a:off x="1391478" y="2924945"/>
          <a:ext cx="7715249" cy="790575"/>
        </p:xfrm>
        <a:graphic>
          <a:graphicData uri="http://schemas.openxmlformats.org/presentationml/2006/ole">
            <mc:AlternateContent xmlns:mc="http://schemas.openxmlformats.org/markup-compatibility/2006">
              <mc:Choice xmlns:v="urn:schemas-microsoft-com:vml" Requires="v">
                <p:oleObj spid="_x0000_s6173" name="Equation" r:id="rId3" imgW="2044440" imgH="279360" progId="Equation.DSMT4">
                  <p:embed/>
                </p:oleObj>
              </mc:Choice>
              <mc:Fallback>
                <p:oleObj name="Equation" r:id="rId3" imgW="2044440" imgH="2793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1478" y="2924945"/>
                        <a:ext cx="7715249"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79827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 name="CustomShape 2"/>
          <p:cNvSpPr/>
          <p:nvPr/>
        </p:nvSpPr>
        <p:spPr>
          <a:xfrm>
            <a:off x="794400" y="1938600"/>
            <a:ext cx="4368000" cy="233244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924" name="CustomShape 3"/>
          <p:cNvSpPr/>
          <p:nvPr/>
        </p:nvSpPr>
        <p:spPr>
          <a:xfrm>
            <a:off x="2191463" y="1938600"/>
            <a:ext cx="9850283" cy="331956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3668760">
              <a:lnSpc>
                <a:spcPct val="100000"/>
              </a:lnSpc>
              <a:spcBef>
                <a:spcPts val="99"/>
              </a:spcBef>
              <a:buClr>
                <a:srgbClr val="FF0000"/>
              </a:buClr>
            </a:pPr>
            <a:r>
              <a:rPr lang="en-US" sz="1800" b="0" strike="noStrike" spc="-7" dirty="0">
                <a:solidFill>
                  <a:srgbClr val="000000"/>
                </a:solidFill>
                <a:latin typeface="Arial"/>
                <a:ea typeface="DejaVu Sans"/>
              </a:rPr>
              <a:t>Used </a:t>
            </a:r>
            <a:r>
              <a:rPr lang="en-US" sz="1800" b="0" strike="noStrike" spc="-1" dirty="0">
                <a:solidFill>
                  <a:srgbClr val="000000"/>
                </a:solidFill>
                <a:latin typeface="Arial"/>
                <a:ea typeface="DejaVu Sans"/>
              </a:rPr>
              <a:t>for </a:t>
            </a:r>
            <a:r>
              <a:rPr lang="en-US" sz="1800" b="0" strike="noStrike" spc="-7" dirty="0">
                <a:solidFill>
                  <a:srgbClr val="000000"/>
                </a:solidFill>
                <a:latin typeface="Arial"/>
                <a:ea typeface="DejaVu Sans"/>
              </a:rPr>
              <a:t>convert a</a:t>
            </a:r>
            <a:r>
              <a:rPr lang="en-US" sz="1800" b="0" strike="noStrike" spc="-1" dirty="0">
                <a:solidFill>
                  <a:srgbClr val="000000"/>
                </a:solidFill>
                <a:latin typeface="Arial"/>
                <a:ea typeface="DejaVu Sans"/>
              </a:rPr>
              <a:t> </a:t>
            </a:r>
            <a:r>
              <a:rPr lang="en-US" sz="1800" b="0" strike="noStrike" spc="-7" dirty="0">
                <a:solidFill>
                  <a:srgbClr val="000000"/>
                </a:solidFill>
                <a:latin typeface="Arial"/>
                <a:ea typeface="DejaVu Sans"/>
              </a:rPr>
              <a:t>continuous</a:t>
            </a:r>
            <a:endParaRPr lang="en-US" sz="1800" b="0" strike="noStrike" spc="-1" dirty="0">
              <a:latin typeface="Arial"/>
            </a:endParaRPr>
          </a:p>
          <a:p>
            <a:pPr marL="3858840">
              <a:lnSpc>
                <a:spcPct val="100000"/>
              </a:lnSpc>
            </a:pPr>
            <a:r>
              <a:rPr lang="en-US" sz="1800" b="0" strike="noStrike" spc="-7" dirty="0">
                <a:solidFill>
                  <a:srgbClr val="000000"/>
                </a:solidFill>
                <a:latin typeface="Arial"/>
                <a:ea typeface="DejaVu Sans"/>
              </a:rPr>
              <a:t>image into </a:t>
            </a:r>
            <a:r>
              <a:rPr lang="en-US" sz="1800" b="0" strike="noStrike" spc="-1" dirty="0">
                <a:solidFill>
                  <a:srgbClr val="000000"/>
                </a:solidFill>
                <a:latin typeface="Arial"/>
                <a:ea typeface="DejaVu Sans"/>
              </a:rPr>
              <a:t>a </a:t>
            </a:r>
            <a:r>
              <a:rPr lang="en-US" sz="1800" b="0" strike="noStrike" spc="-7" dirty="0">
                <a:solidFill>
                  <a:srgbClr val="000000"/>
                </a:solidFill>
                <a:latin typeface="Arial"/>
                <a:ea typeface="DejaVu Sans"/>
              </a:rPr>
              <a:t>digital</a:t>
            </a:r>
            <a:r>
              <a:rPr lang="en-US" sz="1800" b="0" strike="noStrike" spc="7" dirty="0">
                <a:solidFill>
                  <a:srgbClr val="000000"/>
                </a:solidFill>
                <a:latin typeface="Arial"/>
                <a:ea typeface="DejaVu Sans"/>
              </a:rPr>
              <a:t> </a:t>
            </a:r>
            <a:r>
              <a:rPr lang="en-US" sz="1800" b="0" strike="noStrike" spc="-7" dirty="0">
                <a:solidFill>
                  <a:srgbClr val="000000"/>
                </a:solidFill>
                <a:latin typeface="Arial"/>
                <a:ea typeface="DejaVu Sans"/>
              </a:rPr>
              <a:t>image</a:t>
            </a:r>
            <a:endParaRPr lang="en-US" sz="1800" b="0" strike="noStrike" spc="-1" dirty="0">
              <a:latin typeface="Arial"/>
            </a:endParaRPr>
          </a:p>
          <a:p>
            <a:pPr marL="3858840">
              <a:lnSpc>
                <a:spcPct val="100000"/>
              </a:lnSpc>
              <a:spcBef>
                <a:spcPts val="31"/>
              </a:spcBef>
            </a:pPr>
            <a:endParaRPr lang="en-US" sz="1800" b="0" strike="noStrike" spc="-1" dirty="0">
              <a:latin typeface="Arial"/>
            </a:endParaRPr>
          </a:p>
          <a:p>
            <a:pPr marL="3668760">
              <a:lnSpc>
                <a:spcPct val="100000"/>
              </a:lnSpc>
              <a:spcBef>
                <a:spcPts val="6"/>
              </a:spcBef>
              <a:buClr>
                <a:srgbClr val="FF0000"/>
              </a:buClr>
            </a:pPr>
            <a:r>
              <a:rPr lang="en-US" sz="1800" b="0" strike="noStrike" spc="-7" dirty="0">
                <a:solidFill>
                  <a:srgbClr val="000000"/>
                </a:solidFill>
                <a:latin typeface="Arial"/>
                <a:ea typeface="DejaVu Sans"/>
              </a:rPr>
              <a:t>Contains an array </a:t>
            </a:r>
            <a:r>
              <a:rPr lang="en-US" sz="1800" b="0" strike="noStrike" spc="-1" dirty="0">
                <a:solidFill>
                  <a:srgbClr val="000000"/>
                </a:solidFill>
                <a:latin typeface="Arial"/>
                <a:ea typeface="DejaVu Sans"/>
              </a:rPr>
              <a:t>of </a:t>
            </a:r>
            <a:r>
              <a:rPr lang="en-US" sz="1800" b="0" strike="noStrike" spc="-7" dirty="0">
                <a:solidFill>
                  <a:srgbClr val="000000"/>
                </a:solidFill>
                <a:latin typeface="Arial"/>
                <a:ea typeface="DejaVu Sans"/>
              </a:rPr>
              <a:t>light</a:t>
            </a:r>
            <a:r>
              <a:rPr lang="en-US" sz="1800" b="0" strike="noStrike" spc="9" dirty="0">
                <a:solidFill>
                  <a:srgbClr val="000000"/>
                </a:solidFill>
                <a:latin typeface="Arial"/>
                <a:ea typeface="DejaVu Sans"/>
              </a:rPr>
              <a:t> </a:t>
            </a:r>
            <a:r>
              <a:rPr lang="en-US" sz="1800" b="0" strike="noStrike" spc="-7" dirty="0">
                <a:solidFill>
                  <a:srgbClr val="000000"/>
                </a:solidFill>
                <a:latin typeface="Arial"/>
                <a:ea typeface="DejaVu Sans"/>
              </a:rPr>
              <a:t>sensors</a:t>
            </a:r>
            <a:endParaRPr lang="en-US" sz="1800" b="0" strike="noStrike" spc="-1" dirty="0">
              <a:latin typeface="Arial"/>
            </a:endParaRPr>
          </a:p>
          <a:p>
            <a:pPr>
              <a:lnSpc>
                <a:spcPct val="100000"/>
              </a:lnSpc>
              <a:spcBef>
                <a:spcPts val="31"/>
              </a:spcBef>
            </a:pPr>
            <a:endParaRPr lang="en-US" sz="1800" b="0" strike="noStrike" spc="-1" dirty="0">
              <a:latin typeface="Arial"/>
            </a:endParaRPr>
          </a:p>
          <a:p>
            <a:pPr marL="3473640">
              <a:lnSpc>
                <a:spcPct val="100000"/>
              </a:lnSpc>
              <a:buClr>
                <a:srgbClr val="FF0000"/>
              </a:buClr>
            </a:pPr>
            <a:r>
              <a:rPr lang="en-US" sz="1800" b="0" strike="noStrike" spc="-7" dirty="0" smtClean="0">
                <a:solidFill>
                  <a:srgbClr val="000000"/>
                </a:solidFill>
                <a:latin typeface="Arial"/>
                <a:ea typeface="DejaVu Sans"/>
              </a:rPr>
              <a:t>    Converts </a:t>
            </a:r>
            <a:r>
              <a:rPr lang="en-US" sz="1800" b="0" strike="noStrike" spc="-7" dirty="0">
                <a:solidFill>
                  <a:srgbClr val="000000"/>
                </a:solidFill>
                <a:latin typeface="Arial"/>
                <a:ea typeface="DejaVu Sans"/>
              </a:rPr>
              <a:t>photon into electric charges  accumulated in each </a:t>
            </a:r>
            <a:r>
              <a:rPr lang="en-US" sz="1800" b="0" strike="noStrike" spc="-7" dirty="0" smtClean="0">
                <a:solidFill>
                  <a:srgbClr val="000000"/>
                </a:solidFill>
                <a:latin typeface="Arial"/>
                <a:ea typeface="DejaVu Sans"/>
              </a:rPr>
              <a:t>      </a:t>
            </a:r>
          </a:p>
          <a:p>
            <a:pPr marL="3473640">
              <a:lnSpc>
                <a:spcPct val="100000"/>
              </a:lnSpc>
              <a:buClr>
                <a:srgbClr val="FF0000"/>
              </a:buClr>
            </a:pPr>
            <a:r>
              <a:rPr lang="en-US" spc="-7" dirty="0">
                <a:solidFill>
                  <a:srgbClr val="000000"/>
                </a:solidFill>
                <a:latin typeface="Arial"/>
                <a:ea typeface="DejaVu Sans"/>
              </a:rPr>
              <a:t> </a:t>
            </a:r>
            <a:r>
              <a:rPr lang="en-US" spc="-7" dirty="0" smtClean="0">
                <a:solidFill>
                  <a:srgbClr val="000000"/>
                </a:solidFill>
                <a:latin typeface="Arial"/>
                <a:ea typeface="DejaVu Sans"/>
              </a:rPr>
              <a:t>    </a:t>
            </a:r>
            <a:r>
              <a:rPr lang="en-US" sz="1800" b="0" strike="noStrike" spc="-7" dirty="0" smtClean="0">
                <a:solidFill>
                  <a:srgbClr val="000000"/>
                </a:solidFill>
                <a:latin typeface="Arial"/>
                <a:ea typeface="DejaVu Sans"/>
              </a:rPr>
              <a:t>sensor</a:t>
            </a:r>
            <a:r>
              <a:rPr lang="en-US" sz="1800" b="0" strike="noStrike" spc="15" dirty="0" smtClean="0">
                <a:solidFill>
                  <a:srgbClr val="000000"/>
                </a:solidFill>
                <a:latin typeface="Arial"/>
                <a:ea typeface="DejaVu Sans"/>
              </a:rPr>
              <a:t> </a:t>
            </a:r>
            <a:r>
              <a:rPr lang="en-US" sz="1800" b="0" strike="noStrike" spc="-12" dirty="0">
                <a:solidFill>
                  <a:srgbClr val="000000"/>
                </a:solidFill>
                <a:latin typeface="Arial"/>
                <a:ea typeface="DejaVu Sans"/>
              </a:rPr>
              <a:t>unit</a:t>
            </a:r>
            <a:endParaRPr lang="en-US" sz="1800" b="0" strike="noStrike" spc="-1" dirty="0">
              <a:latin typeface="Arial"/>
            </a:endParaRPr>
          </a:p>
          <a:p>
            <a:pPr>
              <a:lnSpc>
                <a:spcPct val="100000"/>
              </a:lnSpc>
              <a:spcBef>
                <a:spcPts val="51"/>
              </a:spcBef>
            </a:pPr>
            <a:endParaRPr lang="en-US" sz="1800" b="0" strike="noStrike" spc="-1" dirty="0">
              <a:latin typeface="Arial"/>
            </a:endParaRPr>
          </a:p>
          <a:p>
            <a:pPr marL="50760">
              <a:lnSpc>
                <a:spcPct val="100000"/>
              </a:lnSpc>
            </a:pPr>
            <a:endParaRPr lang="en-US" sz="2000" b="0" strike="noStrike" spc="1" dirty="0" smtClean="0">
              <a:solidFill>
                <a:srgbClr val="000000"/>
              </a:solidFill>
              <a:latin typeface="Arial"/>
              <a:ea typeface="DejaVu Sans"/>
            </a:endParaRPr>
          </a:p>
          <a:p>
            <a:pPr marL="50760">
              <a:lnSpc>
                <a:spcPct val="100000"/>
              </a:lnSpc>
            </a:pPr>
            <a:r>
              <a:rPr lang="en-US" sz="2000" b="0" strike="noStrike" spc="1" dirty="0" smtClean="0">
                <a:solidFill>
                  <a:srgbClr val="000000"/>
                </a:solidFill>
                <a:latin typeface="Arial"/>
                <a:ea typeface="DejaVu Sans"/>
              </a:rPr>
              <a:t>CCD </a:t>
            </a:r>
            <a:r>
              <a:rPr lang="en-US" sz="2000" b="0" strike="noStrike" spc="-1" dirty="0">
                <a:solidFill>
                  <a:srgbClr val="000000"/>
                </a:solidFill>
                <a:latin typeface="Arial"/>
                <a:ea typeface="DejaVu Sans"/>
              </a:rPr>
              <a:t>KAF-3200E from</a:t>
            </a:r>
            <a:r>
              <a:rPr lang="en-US" sz="2000" b="0" strike="noStrike" spc="-66" dirty="0">
                <a:solidFill>
                  <a:srgbClr val="000000"/>
                </a:solidFill>
                <a:latin typeface="Arial"/>
                <a:ea typeface="DejaVu Sans"/>
              </a:rPr>
              <a:t> </a:t>
            </a:r>
            <a:r>
              <a:rPr lang="en-US" sz="2000" b="0" strike="noStrike" spc="-1" dirty="0">
                <a:solidFill>
                  <a:srgbClr val="000000"/>
                </a:solidFill>
                <a:latin typeface="Arial"/>
                <a:ea typeface="DejaVu Sans"/>
              </a:rPr>
              <a:t>Kodak</a:t>
            </a:r>
            <a:r>
              <a:rPr lang="en-US" sz="2000" b="0" strike="noStrike" spc="-1" dirty="0" smtClean="0">
                <a:solidFill>
                  <a:srgbClr val="000000"/>
                </a:solidFill>
                <a:latin typeface="Arial"/>
                <a:ea typeface="DejaVu Sans"/>
              </a:rPr>
              <a:t>.</a:t>
            </a:r>
            <a:endParaRPr lang="en-US" sz="2000" spc="-1" dirty="0">
              <a:latin typeface="Arial"/>
            </a:endParaRPr>
          </a:p>
          <a:p>
            <a:pPr marL="50760">
              <a:lnSpc>
                <a:spcPct val="100000"/>
              </a:lnSpc>
            </a:pPr>
            <a:r>
              <a:rPr lang="en-US" sz="2000" b="0" strike="noStrike" spc="-1" dirty="0" smtClean="0">
                <a:solidFill>
                  <a:srgbClr val="000000"/>
                </a:solidFill>
                <a:latin typeface="Arial"/>
                <a:ea typeface="DejaVu Sans"/>
              </a:rPr>
              <a:t>(</a:t>
            </a:r>
            <a:r>
              <a:rPr lang="en-US" sz="2000" b="0" strike="noStrike" spc="-1" dirty="0">
                <a:solidFill>
                  <a:srgbClr val="000000"/>
                </a:solidFill>
                <a:latin typeface="Arial"/>
                <a:ea typeface="DejaVu Sans"/>
              </a:rPr>
              <a:t>2184 x 1472 pixels,  </a:t>
            </a:r>
            <a:r>
              <a:rPr lang="en-US" sz="2000" b="0" strike="noStrike" spc="-7" dirty="0">
                <a:solidFill>
                  <a:srgbClr val="000000"/>
                </a:solidFill>
                <a:latin typeface="Arial"/>
                <a:ea typeface="DejaVu Sans"/>
              </a:rPr>
              <a:t>Pixel </a:t>
            </a:r>
            <a:r>
              <a:rPr lang="en-US" sz="2000" b="0" strike="noStrike" spc="-1" dirty="0">
                <a:solidFill>
                  <a:srgbClr val="000000"/>
                </a:solidFill>
                <a:latin typeface="Arial"/>
                <a:ea typeface="DejaVu Sans"/>
              </a:rPr>
              <a:t>size 6.8</a:t>
            </a:r>
            <a:r>
              <a:rPr lang="en-US" sz="2000" b="0" strike="noStrike" spc="-80" dirty="0">
                <a:solidFill>
                  <a:srgbClr val="000000"/>
                </a:solidFill>
                <a:latin typeface="Arial"/>
                <a:ea typeface="DejaVu Sans"/>
              </a:rPr>
              <a:t> </a:t>
            </a:r>
            <a:r>
              <a:rPr lang="en-US" sz="2000" b="0" strike="noStrike" spc="1" dirty="0">
                <a:solidFill>
                  <a:srgbClr val="000000"/>
                </a:solidFill>
                <a:latin typeface="Arial"/>
                <a:ea typeface="DejaVu Sans"/>
              </a:rPr>
              <a:t>microns</a:t>
            </a:r>
            <a:r>
              <a:rPr lang="en-US" sz="1950" b="0" strike="noStrike" spc="1" baseline="25000" dirty="0">
                <a:solidFill>
                  <a:srgbClr val="000000"/>
                </a:solidFill>
                <a:latin typeface="Arial"/>
                <a:ea typeface="DejaVu Sans"/>
              </a:rPr>
              <a:t>2</a:t>
            </a:r>
            <a:r>
              <a:rPr lang="en-US" sz="2000" b="0" strike="noStrike" spc="1" dirty="0">
                <a:solidFill>
                  <a:srgbClr val="000000"/>
                </a:solidFill>
                <a:latin typeface="Arial"/>
                <a:ea typeface="DejaVu Sans"/>
              </a:rPr>
              <a:t>)</a:t>
            </a:r>
            <a:endParaRPr lang="en-US" sz="2000" b="0" strike="noStrike" spc="-1" dirty="0">
              <a:latin typeface="Arial"/>
            </a:endParaRPr>
          </a:p>
        </p:txBody>
      </p:sp>
      <p:sp>
        <p:nvSpPr>
          <p:cNvPr id="2" name="Title 1"/>
          <p:cNvSpPr>
            <a:spLocks noGrp="1"/>
          </p:cNvSpPr>
          <p:nvPr>
            <p:ph type="title"/>
          </p:nvPr>
        </p:nvSpPr>
        <p:spPr>
          <a:xfrm>
            <a:off x="633120" y="116632"/>
            <a:ext cx="10972800" cy="1143000"/>
          </a:xfrm>
        </p:spPr>
        <p:txBody>
          <a:bodyPr>
            <a:normAutofit fontScale="90000"/>
          </a:bodyPr>
          <a:lstStyle/>
          <a:p>
            <a:pPr marL="12600">
              <a:lnSpc>
                <a:spcPct val="100000"/>
              </a:lnSpc>
              <a:spcBef>
                <a:spcPts val="99"/>
              </a:spcBef>
            </a:pPr>
            <a:r>
              <a:rPr lang="en-US" b="1" i="1" spc="-7" dirty="0">
                <a:latin typeface="Trebuchet MS" pitchFamily="34" charset="0"/>
                <a:ea typeface="DejaVu Sans"/>
              </a:rPr>
              <a:t>Image Sensors </a:t>
            </a:r>
            <a:r>
              <a:rPr lang="en-US" b="1" i="1" spc="-1" dirty="0">
                <a:latin typeface="Trebuchet MS" pitchFamily="34" charset="0"/>
                <a:ea typeface="DejaVu Sans"/>
              </a:rPr>
              <a:t>: </a:t>
            </a:r>
            <a:r>
              <a:rPr lang="en-US" b="1" i="1" spc="-7" dirty="0">
                <a:latin typeface="Trebuchet MS" pitchFamily="34" charset="0"/>
                <a:ea typeface="DejaVu Sans"/>
              </a:rPr>
              <a:t>Array</a:t>
            </a:r>
            <a:r>
              <a:rPr lang="en-US" b="1" i="1" spc="-55" dirty="0">
                <a:latin typeface="Trebuchet MS" pitchFamily="34" charset="0"/>
                <a:ea typeface="DejaVu Sans"/>
              </a:rPr>
              <a:t> </a:t>
            </a:r>
            <a:r>
              <a:rPr lang="en-US" b="1" i="1" spc="-7" dirty="0">
                <a:latin typeface="Trebuchet MS" pitchFamily="34" charset="0"/>
                <a:ea typeface="DejaVu Sans"/>
              </a:rPr>
              <a:t>Sensor</a:t>
            </a:r>
            <a:r>
              <a:rPr lang="en-US" spc="-1" dirty="0">
                <a:latin typeface="Trebuchet MS" pitchFamily="34" charset="0"/>
              </a:rPr>
              <a:t/>
            </a:r>
            <a:br>
              <a:rPr lang="en-US" spc="-1" dirty="0">
                <a:latin typeface="Trebuchet MS" pitchFamily="34" charset="0"/>
              </a:rPr>
            </a:br>
            <a:r>
              <a:rPr lang="en-US" b="1" i="1" spc="-7" dirty="0" smtClean="0">
                <a:latin typeface="Trebuchet MS" pitchFamily="34" charset="0"/>
                <a:ea typeface="DejaVu Sans"/>
              </a:rPr>
              <a:t>Charge-Coupled </a:t>
            </a:r>
            <a:r>
              <a:rPr lang="en-US" b="1" i="1" spc="-7" dirty="0">
                <a:latin typeface="Trebuchet MS" pitchFamily="34" charset="0"/>
                <a:ea typeface="DejaVu Sans"/>
              </a:rPr>
              <a:t>Device (</a:t>
            </a:r>
            <a:r>
              <a:rPr lang="en-US" b="1" i="1" spc="-7" dirty="0" smtClean="0">
                <a:latin typeface="Trebuchet MS" pitchFamily="34" charset="0"/>
                <a:ea typeface="DejaVu Sans"/>
              </a:rPr>
              <a:t>CCD)</a:t>
            </a:r>
            <a:endParaRPr lang="en-IN" dirty="0">
              <a:latin typeface="Trebuchet MS" pitchFamily="34" charset="0"/>
            </a:endParaRPr>
          </a:p>
        </p:txBody>
      </p:sp>
    </p:spTree>
    <p:extLst>
      <p:ext uri="{BB962C8B-B14F-4D97-AF65-F5344CB8AC3E}">
        <p14:creationId xmlns:p14="http://schemas.microsoft.com/office/powerpoint/2010/main" val="332663777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6"/>
          <p:cNvSpPr>
            <a:spLocks noGrp="1"/>
          </p:cNvSpPr>
          <p:nvPr>
            <p:ph type="sldNum" sz="quarter" idx="12"/>
          </p:nvPr>
        </p:nvSpPr>
        <p:spPr>
          <a:noFill/>
        </p:spPr>
        <p:txBody>
          <a:bodyPr/>
          <a:lstStyle/>
          <a:p>
            <a:fld id="{BBB80A80-D943-4930-833C-ED02797DE7C5}" type="slidenum">
              <a:rPr lang="en-US" smtClean="0"/>
              <a:pPr/>
              <a:t>70</a:t>
            </a:fld>
            <a:endParaRPr lang="en-US" smtClean="0"/>
          </a:p>
        </p:txBody>
      </p:sp>
      <p:sp>
        <p:nvSpPr>
          <p:cNvPr id="204802" name="Rectangle 2"/>
          <p:cNvSpPr>
            <a:spLocks noGrp="1" noRot="1" noChangeArrowheads="1"/>
          </p:cNvSpPr>
          <p:nvPr>
            <p:ph type="title"/>
          </p:nvPr>
        </p:nvSpPr>
        <p:spPr>
          <a:xfrm>
            <a:off x="335360" y="0"/>
            <a:ext cx="7353327" cy="824136"/>
          </a:xfrm>
        </p:spPr>
        <p:txBody>
          <a:bodyPr>
            <a:normAutofit/>
          </a:bodyPr>
          <a:lstStyle/>
          <a:p>
            <a:pPr eaLnBrk="1" hangingPunct="1">
              <a:defRPr/>
            </a:pPr>
            <a:r>
              <a:rPr lang="en-US" sz="4000" dirty="0" smtClean="0">
                <a:latin typeface="Trebuchet MS" pitchFamily="34" charset="0"/>
              </a:rPr>
              <a:t>Set and Logical Operations</a:t>
            </a:r>
          </a:p>
        </p:txBody>
      </p:sp>
      <p:pic>
        <p:nvPicPr>
          <p:cNvPr id="37893" name="Picture 8"/>
          <p:cNvPicPr>
            <a:picLocks noChangeAspect="1" noChangeArrowheads="1"/>
          </p:cNvPicPr>
          <p:nvPr/>
        </p:nvPicPr>
        <p:blipFill>
          <a:blip r:embed="rId2" cstate="print"/>
          <a:srcRect/>
          <a:stretch>
            <a:fillRect/>
          </a:stretch>
        </p:blipFill>
        <p:spPr bwMode="auto">
          <a:xfrm>
            <a:off x="59267" y="1462089"/>
            <a:ext cx="9450917" cy="4567237"/>
          </a:xfrm>
          <a:prstGeom prst="rect">
            <a:avLst/>
          </a:prstGeom>
          <a:noFill/>
          <a:ln w="9525">
            <a:noFill/>
            <a:miter lim="800000"/>
            <a:headEnd/>
            <a:tailEnd/>
          </a:ln>
        </p:spPr>
      </p:pic>
      <p:pic>
        <p:nvPicPr>
          <p:cNvPr id="37894" name="Picture 9"/>
          <p:cNvPicPr>
            <a:picLocks noChangeAspect="1" noChangeArrowheads="1"/>
          </p:cNvPicPr>
          <p:nvPr/>
        </p:nvPicPr>
        <p:blipFill>
          <a:blip r:embed="rId3" cstate="print"/>
          <a:srcRect/>
          <a:stretch>
            <a:fillRect/>
          </a:stretch>
        </p:blipFill>
        <p:spPr bwMode="auto">
          <a:xfrm>
            <a:off x="9616017" y="1176339"/>
            <a:ext cx="2461683" cy="4200525"/>
          </a:xfrm>
          <a:prstGeom prst="rect">
            <a:avLst/>
          </a:prstGeom>
          <a:noFill/>
          <a:ln w="9525">
            <a:noFill/>
            <a:miter lim="800000"/>
            <a:headEnd/>
            <a:tailEnd/>
          </a:ln>
        </p:spPr>
      </p:pic>
    </p:spTree>
    <p:extLst>
      <p:ext uri="{BB962C8B-B14F-4D97-AF65-F5344CB8AC3E}">
        <p14:creationId xmlns:p14="http://schemas.microsoft.com/office/powerpoint/2010/main" val="11754365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6"/>
          <p:cNvSpPr>
            <a:spLocks noGrp="1"/>
          </p:cNvSpPr>
          <p:nvPr>
            <p:ph type="sldNum" sz="quarter" idx="12"/>
          </p:nvPr>
        </p:nvSpPr>
        <p:spPr>
          <a:noFill/>
        </p:spPr>
        <p:txBody>
          <a:bodyPr/>
          <a:lstStyle/>
          <a:p>
            <a:fld id="{951DA9EB-1A46-45A1-AE76-51859BE3776D}" type="slidenum">
              <a:rPr lang="en-US" smtClean="0"/>
              <a:pPr/>
              <a:t>71</a:t>
            </a:fld>
            <a:endParaRPr lang="en-US" smtClean="0"/>
          </a:p>
        </p:txBody>
      </p:sp>
      <p:sp>
        <p:nvSpPr>
          <p:cNvPr id="205826" name="Rectangle 2"/>
          <p:cNvSpPr>
            <a:spLocks noGrp="1" noRot="1" noChangeArrowheads="1"/>
          </p:cNvSpPr>
          <p:nvPr>
            <p:ph type="title"/>
          </p:nvPr>
        </p:nvSpPr>
        <p:spPr>
          <a:xfrm>
            <a:off x="402167" y="0"/>
            <a:ext cx="5947118" cy="661378"/>
          </a:xfrm>
        </p:spPr>
        <p:txBody>
          <a:bodyPr>
            <a:normAutofit/>
          </a:bodyPr>
          <a:lstStyle/>
          <a:p>
            <a:pPr eaLnBrk="1" hangingPunct="1">
              <a:defRPr/>
            </a:pPr>
            <a:r>
              <a:rPr lang="en-US" sz="3600" dirty="0" smtClean="0">
                <a:latin typeface="Trebuchet MS" pitchFamily="34" charset="0"/>
              </a:rPr>
              <a:t>Set and Logical Operations</a:t>
            </a:r>
          </a:p>
        </p:txBody>
      </p:sp>
      <p:pic>
        <p:nvPicPr>
          <p:cNvPr id="38918" name="Picture 6"/>
          <p:cNvPicPr>
            <a:picLocks noChangeAspect="1" noChangeArrowheads="1"/>
          </p:cNvPicPr>
          <p:nvPr/>
        </p:nvPicPr>
        <p:blipFill>
          <a:blip r:embed="rId2" cstate="print"/>
          <a:srcRect/>
          <a:stretch>
            <a:fillRect/>
          </a:stretch>
        </p:blipFill>
        <p:spPr bwMode="auto">
          <a:xfrm>
            <a:off x="1749798" y="592652"/>
            <a:ext cx="6017683" cy="5788025"/>
          </a:xfrm>
          <a:prstGeom prst="rect">
            <a:avLst/>
          </a:prstGeom>
          <a:noFill/>
          <a:ln w="9525">
            <a:noFill/>
            <a:miter lim="800000"/>
            <a:headEnd/>
            <a:tailEnd/>
          </a:ln>
        </p:spPr>
      </p:pic>
      <p:pic>
        <p:nvPicPr>
          <p:cNvPr id="38919" name="Picture 7"/>
          <p:cNvPicPr>
            <a:picLocks noChangeAspect="1" noChangeArrowheads="1"/>
          </p:cNvPicPr>
          <p:nvPr/>
        </p:nvPicPr>
        <p:blipFill>
          <a:blip r:embed="rId3" cstate="print"/>
          <a:srcRect/>
          <a:stretch>
            <a:fillRect/>
          </a:stretch>
        </p:blipFill>
        <p:spPr bwMode="auto">
          <a:xfrm>
            <a:off x="8265585" y="1905001"/>
            <a:ext cx="2973916" cy="4143375"/>
          </a:xfrm>
          <a:prstGeom prst="rect">
            <a:avLst/>
          </a:prstGeom>
          <a:noFill/>
          <a:ln w="9525">
            <a:noFill/>
            <a:miter lim="800000"/>
            <a:headEnd/>
            <a:tailEnd/>
          </a:ln>
        </p:spPr>
      </p:pic>
    </p:spTree>
    <p:extLst>
      <p:ext uri="{BB962C8B-B14F-4D97-AF65-F5344CB8AC3E}">
        <p14:creationId xmlns:p14="http://schemas.microsoft.com/office/powerpoint/2010/main" val="7795815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6"/>
          <p:cNvSpPr>
            <a:spLocks noGrp="1"/>
          </p:cNvSpPr>
          <p:nvPr>
            <p:ph type="sldNum" sz="quarter" idx="12"/>
          </p:nvPr>
        </p:nvSpPr>
        <p:spPr>
          <a:noFill/>
        </p:spPr>
        <p:txBody>
          <a:bodyPr/>
          <a:lstStyle/>
          <a:p>
            <a:fld id="{C0A034F1-25FA-4D56-9499-138C035AF200}" type="slidenum">
              <a:rPr lang="en-US" smtClean="0"/>
              <a:pPr/>
              <a:t>72</a:t>
            </a:fld>
            <a:endParaRPr lang="en-US" smtClean="0"/>
          </a:p>
        </p:txBody>
      </p:sp>
      <p:sp>
        <p:nvSpPr>
          <p:cNvPr id="206850" name="Rectangle 2"/>
          <p:cNvSpPr>
            <a:spLocks noGrp="1" noRot="1" noChangeArrowheads="1"/>
          </p:cNvSpPr>
          <p:nvPr>
            <p:ph type="title"/>
          </p:nvPr>
        </p:nvSpPr>
        <p:spPr>
          <a:xfrm>
            <a:off x="402167" y="28575"/>
            <a:ext cx="5753934" cy="885825"/>
          </a:xfrm>
        </p:spPr>
        <p:txBody>
          <a:bodyPr>
            <a:normAutofit/>
          </a:bodyPr>
          <a:lstStyle/>
          <a:p>
            <a:pPr eaLnBrk="1" hangingPunct="1">
              <a:defRPr/>
            </a:pPr>
            <a:r>
              <a:rPr lang="en-US" sz="4000" dirty="0" smtClean="0">
                <a:latin typeface="Trebuchet MS" pitchFamily="34" charset="0"/>
              </a:rPr>
              <a:t>Spatial Operations</a:t>
            </a:r>
          </a:p>
        </p:txBody>
      </p:sp>
      <p:sp>
        <p:nvSpPr>
          <p:cNvPr id="206854" name="Rectangle 6"/>
          <p:cNvSpPr>
            <a:spLocks noGrp="1" noRot="1" noChangeArrowheads="1"/>
          </p:cNvSpPr>
          <p:nvPr>
            <p:ph type="body" sz="half" idx="1"/>
          </p:nvPr>
        </p:nvSpPr>
        <p:spPr>
          <a:xfrm>
            <a:off x="402168" y="1357313"/>
            <a:ext cx="11358033" cy="5257800"/>
          </a:xfrm>
        </p:spPr>
        <p:txBody>
          <a:bodyPr/>
          <a:lstStyle/>
          <a:p>
            <a:pPr eaLnBrk="1" hangingPunct="1">
              <a:defRPr/>
            </a:pPr>
            <a:r>
              <a:rPr lang="en-US" sz="2800" dirty="0" smtClean="0"/>
              <a:t> </a:t>
            </a:r>
            <a:r>
              <a:rPr lang="en-US" sz="2400" dirty="0" smtClean="0">
                <a:solidFill>
                  <a:schemeClr val="tx2"/>
                </a:solidFill>
                <a:effectLst/>
              </a:rPr>
              <a:t>Single-pixel operations</a:t>
            </a:r>
          </a:p>
          <a:p>
            <a:pPr eaLnBrk="1" hangingPunct="1">
              <a:buFont typeface="Arial" charset="0"/>
              <a:buNone/>
              <a:defRPr/>
            </a:pPr>
            <a:r>
              <a:rPr lang="en-US" sz="2800" dirty="0" smtClean="0">
                <a:solidFill>
                  <a:schemeClr val="tx2"/>
                </a:solidFill>
                <a:effectLst/>
              </a:rPr>
              <a:t>    </a:t>
            </a:r>
            <a:r>
              <a:rPr lang="en-US" sz="2000" dirty="0" smtClean="0">
                <a:solidFill>
                  <a:schemeClr val="tx2"/>
                </a:solidFill>
                <a:effectLst/>
              </a:rPr>
              <a:t>Alter the values of an image’s pixels based on the intensity.</a:t>
            </a:r>
            <a:r>
              <a:rPr lang="en-US" sz="2800" dirty="0" smtClean="0">
                <a:solidFill>
                  <a:schemeClr val="tx2"/>
                </a:solidFill>
                <a:effectLst/>
              </a:rPr>
              <a:t> </a:t>
            </a:r>
          </a:p>
          <a:p>
            <a:pPr eaLnBrk="1" hangingPunct="1">
              <a:buFont typeface="Arial" charset="0"/>
              <a:buNone/>
              <a:defRPr/>
            </a:pPr>
            <a:endParaRPr lang="en-US" sz="2800" dirty="0" smtClean="0">
              <a:effectLst/>
            </a:endParaRPr>
          </a:p>
          <a:p>
            <a:pPr eaLnBrk="1" hangingPunct="1">
              <a:buFont typeface="Arial" charset="0"/>
              <a:buNone/>
              <a:defRPr/>
            </a:pPr>
            <a:endParaRPr lang="en-US" sz="2800" dirty="0" smtClean="0">
              <a:effectLst/>
            </a:endParaRPr>
          </a:p>
          <a:p>
            <a:pPr eaLnBrk="1" hangingPunct="1">
              <a:buFont typeface="Arial" charset="0"/>
              <a:buNone/>
              <a:defRPr/>
            </a:pPr>
            <a:r>
              <a:rPr lang="en-US" sz="2800" dirty="0" smtClean="0">
                <a:effectLst/>
              </a:rPr>
              <a:t>  e.g.,</a:t>
            </a:r>
          </a:p>
          <a:p>
            <a:pPr eaLnBrk="1" hangingPunct="1">
              <a:buFont typeface="Arial" charset="0"/>
              <a:buNone/>
              <a:defRPr/>
            </a:pPr>
            <a:r>
              <a:rPr lang="en-US" sz="2800" dirty="0" smtClean="0"/>
              <a:t>     </a:t>
            </a:r>
          </a:p>
        </p:txBody>
      </p:sp>
      <p:graphicFrame>
        <p:nvGraphicFramePr>
          <p:cNvPr id="206855" name="Object 7"/>
          <p:cNvGraphicFramePr>
            <a:graphicFrameLocks noChangeAspect="1"/>
          </p:cNvGraphicFramePr>
          <p:nvPr/>
        </p:nvGraphicFramePr>
        <p:xfrm>
          <a:off x="3020484" y="2417764"/>
          <a:ext cx="1987549" cy="554037"/>
        </p:xfrm>
        <a:graphic>
          <a:graphicData uri="http://schemas.openxmlformats.org/presentationml/2006/ole">
            <mc:AlternateContent xmlns:mc="http://schemas.openxmlformats.org/markup-compatibility/2006">
              <mc:Choice xmlns:v="urn:schemas-microsoft-com:vml" Requires="v">
                <p:oleObj spid="_x0000_s7197" name="Equation" r:id="rId3" imgW="545760" imgH="203040" progId="Equation.DSMT4">
                  <p:embed/>
                </p:oleObj>
              </mc:Choice>
              <mc:Fallback>
                <p:oleObj name="Equation" r:id="rId3" imgW="5457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0484" y="2417764"/>
                        <a:ext cx="1987549"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6856" name="Picture 8"/>
          <p:cNvPicPr>
            <a:picLocks noChangeAspect="1" noChangeArrowheads="1"/>
          </p:cNvPicPr>
          <p:nvPr/>
        </p:nvPicPr>
        <p:blipFill>
          <a:blip r:embed="rId5" cstate="print"/>
          <a:srcRect/>
          <a:stretch>
            <a:fillRect/>
          </a:stretch>
        </p:blipFill>
        <p:spPr bwMode="auto">
          <a:xfrm>
            <a:off x="3117851" y="2868613"/>
            <a:ext cx="4428067" cy="3236912"/>
          </a:xfrm>
          <a:prstGeom prst="rect">
            <a:avLst/>
          </a:prstGeom>
          <a:noFill/>
          <a:ln w="9525">
            <a:noFill/>
            <a:miter lim="800000"/>
            <a:headEnd/>
            <a:tailEnd/>
          </a:ln>
        </p:spPr>
      </p:pic>
      <p:pic>
        <p:nvPicPr>
          <p:cNvPr id="206857" name="Picture 9"/>
          <p:cNvPicPr>
            <a:picLocks noChangeAspect="1" noChangeArrowheads="1"/>
          </p:cNvPicPr>
          <p:nvPr/>
        </p:nvPicPr>
        <p:blipFill>
          <a:blip r:embed="rId6" cstate="print"/>
          <a:srcRect/>
          <a:stretch>
            <a:fillRect/>
          </a:stretch>
        </p:blipFill>
        <p:spPr bwMode="auto">
          <a:xfrm>
            <a:off x="7863418" y="2825751"/>
            <a:ext cx="3134783" cy="2976563"/>
          </a:xfrm>
          <a:prstGeom prst="rect">
            <a:avLst/>
          </a:prstGeom>
          <a:noFill/>
          <a:ln w="9525">
            <a:noFill/>
            <a:miter lim="800000"/>
            <a:headEnd/>
            <a:tailEnd/>
          </a:ln>
        </p:spPr>
      </p:pic>
    </p:spTree>
    <p:extLst>
      <p:ext uri="{BB962C8B-B14F-4D97-AF65-F5344CB8AC3E}">
        <p14:creationId xmlns:p14="http://schemas.microsoft.com/office/powerpoint/2010/main" val="314310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6854">
                                            <p:txEl>
                                              <p:pRg st="1" end="1"/>
                                            </p:txEl>
                                          </p:spTgt>
                                        </p:tgtEl>
                                        <p:attrNameLst>
                                          <p:attrName>style.visibility</p:attrName>
                                        </p:attrNameLst>
                                      </p:cBhvr>
                                      <p:to>
                                        <p:strVal val="visible"/>
                                      </p:to>
                                    </p:set>
                                    <p:animEffect transition="in" filter="checkerboard(across)">
                                      <p:cBhvr>
                                        <p:cTn id="7" dur="500"/>
                                        <p:tgtEl>
                                          <p:spTgt spid="20685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6855"/>
                                        </p:tgtEl>
                                        <p:attrNameLst>
                                          <p:attrName>style.visibility</p:attrName>
                                        </p:attrNameLst>
                                      </p:cBhvr>
                                      <p:to>
                                        <p:strVal val="visible"/>
                                      </p:to>
                                    </p:set>
                                    <p:animEffect transition="in" filter="checkerboard(across)">
                                      <p:cBhvr>
                                        <p:cTn id="12" dur="500"/>
                                        <p:tgtEl>
                                          <p:spTgt spid="20685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6854">
                                            <p:txEl>
                                              <p:pRg st="4" end="4"/>
                                            </p:txEl>
                                          </p:spTgt>
                                        </p:tgtEl>
                                        <p:attrNameLst>
                                          <p:attrName>style.visibility</p:attrName>
                                        </p:attrNameLst>
                                      </p:cBhvr>
                                      <p:to>
                                        <p:strVal val="visible"/>
                                      </p:to>
                                    </p:set>
                                    <p:animEffect transition="in" filter="checkerboard(across)">
                                      <p:cBhvr>
                                        <p:cTn id="17" dur="500"/>
                                        <p:tgtEl>
                                          <p:spTgt spid="206854">
                                            <p:txEl>
                                              <p:pRg st="4" end="4"/>
                                            </p:txEl>
                                          </p:spTgt>
                                        </p:tgtEl>
                                      </p:cBhvr>
                                    </p:animEffect>
                                  </p:childTnLst>
                                </p:cTn>
                              </p:par>
                            </p:childTnLst>
                          </p:cTn>
                        </p:par>
                        <p:par>
                          <p:cTn id="18" fill="hold">
                            <p:stCondLst>
                              <p:cond delay="500"/>
                            </p:stCondLst>
                            <p:childTnLst>
                              <p:par>
                                <p:cTn id="19" presetID="8" presetClass="entr" presetSubtype="16" fill="hold" nodeType="afterEffect">
                                  <p:stCondLst>
                                    <p:cond delay="0"/>
                                  </p:stCondLst>
                                  <p:childTnLst>
                                    <p:set>
                                      <p:cBhvr>
                                        <p:cTn id="20" dur="1" fill="hold">
                                          <p:stCondLst>
                                            <p:cond delay="0"/>
                                          </p:stCondLst>
                                        </p:cTn>
                                        <p:tgtEl>
                                          <p:spTgt spid="206856"/>
                                        </p:tgtEl>
                                        <p:attrNameLst>
                                          <p:attrName>style.visibility</p:attrName>
                                        </p:attrNameLst>
                                      </p:cBhvr>
                                      <p:to>
                                        <p:strVal val="visible"/>
                                      </p:to>
                                    </p:set>
                                    <p:animEffect transition="in" filter="diamond(in)">
                                      <p:cBhvr>
                                        <p:cTn id="21" dur="2000"/>
                                        <p:tgtEl>
                                          <p:spTgt spid="206856"/>
                                        </p:tgtEl>
                                      </p:cBhvr>
                                    </p:animEffect>
                                  </p:childTnLst>
                                </p:cTn>
                              </p:par>
                              <p:par>
                                <p:cTn id="22" presetID="8" presetClass="entr" presetSubtype="16" fill="hold" nodeType="withEffect">
                                  <p:stCondLst>
                                    <p:cond delay="0"/>
                                  </p:stCondLst>
                                  <p:childTnLst>
                                    <p:set>
                                      <p:cBhvr>
                                        <p:cTn id="23" dur="1" fill="hold">
                                          <p:stCondLst>
                                            <p:cond delay="0"/>
                                          </p:stCondLst>
                                        </p:cTn>
                                        <p:tgtEl>
                                          <p:spTgt spid="206857"/>
                                        </p:tgtEl>
                                        <p:attrNameLst>
                                          <p:attrName>style.visibility</p:attrName>
                                        </p:attrNameLst>
                                      </p:cBhvr>
                                      <p:to>
                                        <p:strVal val="visible"/>
                                      </p:to>
                                    </p:set>
                                    <p:animEffect transition="in" filter="diamond(in)">
                                      <p:cBhvr>
                                        <p:cTn id="24" dur="2000"/>
                                        <p:tgtEl>
                                          <p:spTgt spid="206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4"/>
          <p:cNvSpPr>
            <a:spLocks noGrp="1"/>
          </p:cNvSpPr>
          <p:nvPr>
            <p:ph type="dt" sz="quarter" idx="10"/>
          </p:nvPr>
        </p:nvSpPr>
        <p:spPr>
          <a:noFill/>
        </p:spPr>
        <p:txBody>
          <a:bodyPr/>
          <a:lstStyle/>
          <a:p>
            <a:r>
              <a:rPr lang="en-US" smtClean="0"/>
              <a:t>Weeks 1 &amp; 2</a:t>
            </a:r>
          </a:p>
        </p:txBody>
      </p:sp>
      <p:sp>
        <p:nvSpPr>
          <p:cNvPr id="39939" name="Slide Number Placeholder 6"/>
          <p:cNvSpPr>
            <a:spLocks noGrp="1"/>
          </p:cNvSpPr>
          <p:nvPr>
            <p:ph type="sldNum" sz="quarter" idx="12"/>
          </p:nvPr>
        </p:nvSpPr>
        <p:spPr>
          <a:noFill/>
        </p:spPr>
        <p:txBody>
          <a:bodyPr/>
          <a:lstStyle/>
          <a:p>
            <a:fld id="{485BE40C-1025-4DB3-8F73-183D7E32F33D}" type="slidenum">
              <a:rPr lang="en-US" smtClean="0"/>
              <a:pPr/>
              <a:t>73</a:t>
            </a:fld>
            <a:endParaRPr lang="en-US" smtClean="0"/>
          </a:p>
        </p:txBody>
      </p:sp>
      <p:sp>
        <p:nvSpPr>
          <p:cNvPr id="207874" name="Rectangle 2"/>
          <p:cNvSpPr>
            <a:spLocks noGrp="1" noRot="1" noChangeArrowheads="1"/>
          </p:cNvSpPr>
          <p:nvPr>
            <p:ph type="title"/>
          </p:nvPr>
        </p:nvSpPr>
        <p:spPr>
          <a:xfrm>
            <a:off x="402167" y="28575"/>
            <a:ext cx="4684988" cy="860067"/>
          </a:xfrm>
        </p:spPr>
        <p:txBody>
          <a:bodyPr>
            <a:normAutofit/>
          </a:bodyPr>
          <a:lstStyle/>
          <a:p>
            <a:pPr>
              <a:defRPr/>
            </a:pPr>
            <a:r>
              <a:rPr lang="en-US" sz="4000" dirty="0">
                <a:latin typeface="Trebuchet MS" pitchFamily="34" charset="0"/>
              </a:rPr>
              <a:t>Spatial Operations</a:t>
            </a:r>
            <a:endParaRPr lang="en-US" sz="4000" dirty="0" smtClean="0"/>
          </a:p>
        </p:txBody>
      </p:sp>
      <p:sp>
        <p:nvSpPr>
          <p:cNvPr id="207876" name="Rectangle 4"/>
          <p:cNvSpPr>
            <a:spLocks noGrp="1" noRot="1" noChangeArrowheads="1"/>
          </p:cNvSpPr>
          <p:nvPr>
            <p:ph type="body" sz="half" idx="1"/>
          </p:nvPr>
        </p:nvSpPr>
        <p:spPr>
          <a:xfrm>
            <a:off x="402168" y="957263"/>
            <a:ext cx="11358033" cy="5257800"/>
          </a:xfrm>
        </p:spPr>
        <p:txBody>
          <a:bodyPr/>
          <a:lstStyle/>
          <a:p>
            <a:pPr eaLnBrk="1" hangingPunct="1">
              <a:defRPr/>
            </a:pPr>
            <a:r>
              <a:rPr lang="en-US" sz="2800" smtClean="0"/>
              <a:t> </a:t>
            </a:r>
            <a:r>
              <a:rPr lang="en-US" sz="2400" smtClean="0">
                <a:effectLst/>
              </a:rPr>
              <a:t>Neighborhood operations</a:t>
            </a:r>
          </a:p>
          <a:p>
            <a:pPr eaLnBrk="1" hangingPunct="1">
              <a:buFont typeface="Arial" charset="0"/>
              <a:buNone/>
              <a:defRPr/>
            </a:pPr>
            <a:endParaRPr lang="en-US" sz="2800" smtClean="0"/>
          </a:p>
        </p:txBody>
      </p:sp>
      <p:pic>
        <p:nvPicPr>
          <p:cNvPr id="39943" name="Picture 8"/>
          <p:cNvPicPr>
            <a:picLocks noChangeAspect="1" noChangeArrowheads="1"/>
          </p:cNvPicPr>
          <p:nvPr/>
        </p:nvPicPr>
        <p:blipFill>
          <a:blip r:embed="rId2" cstate="print"/>
          <a:srcRect/>
          <a:stretch>
            <a:fillRect/>
          </a:stretch>
        </p:blipFill>
        <p:spPr bwMode="auto">
          <a:xfrm>
            <a:off x="5898524" y="485238"/>
            <a:ext cx="6090277" cy="5419725"/>
          </a:xfrm>
          <a:prstGeom prst="rect">
            <a:avLst/>
          </a:prstGeom>
          <a:noFill/>
          <a:ln w="9525">
            <a:noFill/>
            <a:miter lim="800000"/>
            <a:headEnd/>
            <a:tailEnd/>
          </a:ln>
        </p:spPr>
      </p:pic>
      <p:sp>
        <p:nvSpPr>
          <p:cNvPr id="39945" name="Rectangle 12"/>
          <p:cNvSpPr>
            <a:spLocks noChangeArrowheads="1"/>
          </p:cNvSpPr>
          <p:nvPr/>
        </p:nvSpPr>
        <p:spPr bwMode="auto">
          <a:xfrm>
            <a:off x="6695018" y="2263775"/>
            <a:ext cx="1917700" cy="566738"/>
          </a:xfrm>
          <a:prstGeom prst="rect">
            <a:avLst/>
          </a:prstGeom>
          <a:solidFill>
            <a:schemeClr val="bg1"/>
          </a:solidFill>
          <a:ln w="9525">
            <a:noFill/>
            <a:miter lim="800000"/>
            <a:headEnd/>
            <a:tailEnd/>
          </a:ln>
        </p:spPr>
        <p:txBody>
          <a:bodyPr wrap="none" anchor="ctr"/>
          <a:lstStyle/>
          <a:p>
            <a:endParaRPr lang="en-US"/>
          </a:p>
        </p:txBody>
      </p:sp>
      <p:sp>
        <p:nvSpPr>
          <p:cNvPr id="39946" name="AutoShape 16"/>
          <p:cNvSpPr>
            <a:spLocks noChangeArrowheads="1"/>
          </p:cNvSpPr>
          <p:nvPr/>
        </p:nvSpPr>
        <p:spPr bwMode="auto">
          <a:xfrm>
            <a:off x="0" y="3506654"/>
            <a:ext cx="7091788" cy="1930400"/>
          </a:xfrm>
          <a:prstGeom prst="cloudCallout">
            <a:avLst>
              <a:gd name="adj1" fmla="val 25009"/>
              <a:gd name="adj2" fmla="val -139968"/>
            </a:avLst>
          </a:prstGeom>
          <a:solidFill>
            <a:schemeClr val="accent1"/>
          </a:solidFill>
          <a:ln w="9525">
            <a:solidFill>
              <a:schemeClr val="tx1"/>
            </a:solidFill>
            <a:round/>
            <a:headEnd/>
            <a:tailEnd/>
          </a:ln>
        </p:spPr>
        <p:txBody>
          <a:bodyPr/>
          <a:lstStyle/>
          <a:p>
            <a:r>
              <a:rPr lang="en-US" sz="2000" dirty="0"/>
              <a:t>The value of this pixel is determined by a specified </a:t>
            </a:r>
            <a:r>
              <a:rPr lang="en-US" sz="2000" dirty="0" smtClean="0"/>
              <a:t>operation involving the pixels in the input image with coordinates </a:t>
            </a:r>
            <a:r>
              <a:rPr lang="en-US" sz="2000" dirty="0"/>
              <a:t>in </a:t>
            </a:r>
            <a:r>
              <a:rPr lang="en-US" sz="2000" dirty="0" err="1"/>
              <a:t>S</a:t>
            </a:r>
            <a:r>
              <a:rPr lang="en-US" sz="2000" baseline="-25000" dirty="0" err="1"/>
              <a:t>xy</a:t>
            </a:r>
            <a:endParaRPr lang="en-US" sz="2000" baseline="-25000" dirty="0"/>
          </a:p>
          <a:p>
            <a:endParaRPr lang="en-US" dirty="0"/>
          </a:p>
        </p:txBody>
      </p:sp>
    </p:spTree>
    <p:extLst>
      <p:ext uri="{BB962C8B-B14F-4D97-AF65-F5344CB8AC3E}">
        <p14:creationId xmlns:p14="http://schemas.microsoft.com/office/powerpoint/2010/main" val="35491672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Date Placeholder 4"/>
          <p:cNvSpPr>
            <a:spLocks noGrp="1"/>
          </p:cNvSpPr>
          <p:nvPr>
            <p:ph type="dt" sz="quarter" idx="10"/>
          </p:nvPr>
        </p:nvSpPr>
        <p:spPr>
          <a:noFill/>
        </p:spPr>
        <p:txBody>
          <a:bodyPr/>
          <a:lstStyle/>
          <a:p>
            <a:r>
              <a:rPr lang="en-US" smtClean="0"/>
              <a:t>Weeks 1 &amp; 2</a:t>
            </a:r>
          </a:p>
        </p:txBody>
      </p:sp>
      <p:sp>
        <p:nvSpPr>
          <p:cNvPr id="9221" name="Slide Number Placeholder 6"/>
          <p:cNvSpPr>
            <a:spLocks noGrp="1"/>
          </p:cNvSpPr>
          <p:nvPr>
            <p:ph type="sldNum" sz="quarter" idx="12"/>
          </p:nvPr>
        </p:nvSpPr>
        <p:spPr>
          <a:noFill/>
        </p:spPr>
        <p:txBody>
          <a:bodyPr/>
          <a:lstStyle/>
          <a:p>
            <a:fld id="{428FBB34-B963-46FF-84BA-474F1E138681}" type="slidenum">
              <a:rPr lang="en-US" smtClean="0"/>
              <a:pPr/>
              <a:t>74</a:t>
            </a:fld>
            <a:endParaRPr lang="en-US" smtClean="0"/>
          </a:p>
        </p:txBody>
      </p:sp>
      <p:sp>
        <p:nvSpPr>
          <p:cNvPr id="210946" name="Rectangle 2"/>
          <p:cNvSpPr>
            <a:spLocks noGrp="1" noRot="1" noChangeArrowheads="1"/>
          </p:cNvSpPr>
          <p:nvPr>
            <p:ph type="title"/>
          </p:nvPr>
        </p:nvSpPr>
        <p:spPr>
          <a:xfrm>
            <a:off x="402167" y="28575"/>
            <a:ext cx="11387667" cy="795673"/>
          </a:xfrm>
        </p:spPr>
        <p:txBody>
          <a:bodyPr>
            <a:normAutofit/>
          </a:bodyPr>
          <a:lstStyle/>
          <a:p>
            <a:pPr eaLnBrk="1" hangingPunct="1">
              <a:defRPr/>
            </a:pPr>
            <a:r>
              <a:rPr lang="en-US" sz="4000" dirty="0" smtClean="0">
                <a:latin typeface="Trebuchet MS" pitchFamily="34" charset="0"/>
              </a:rPr>
              <a:t>Geometric Spatial Transformations</a:t>
            </a:r>
          </a:p>
        </p:txBody>
      </p:sp>
      <p:sp>
        <p:nvSpPr>
          <p:cNvPr id="210948" name="Rectangle 4"/>
          <p:cNvSpPr>
            <a:spLocks noGrp="1" noRot="1" noChangeArrowheads="1"/>
          </p:cNvSpPr>
          <p:nvPr>
            <p:ph type="body" sz="half" idx="1"/>
          </p:nvPr>
        </p:nvSpPr>
        <p:spPr>
          <a:xfrm>
            <a:off x="402168" y="1185863"/>
            <a:ext cx="11358033" cy="5257800"/>
          </a:xfrm>
        </p:spPr>
        <p:txBody>
          <a:bodyPr/>
          <a:lstStyle/>
          <a:p>
            <a:pPr eaLnBrk="1" hangingPunct="1">
              <a:defRPr/>
            </a:pPr>
            <a:r>
              <a:rPr lang="en-US" sz="2800" smtClean="0"/>
              <a:t> </a:t>
            </a:r>
            <a:r>
              <a:rPr lang="en-US" sz="2400" smtClean="0">
                <a:effectLst/>
              </a:rPr>
              <a:t>Geometric transformation (rubber-sheet transformation)</a:t>
            </a:r>
          </a:p>
          <a:p>
            <a:pPr eaLnBrk="1" hangingPunct="1">
              <a:buFont typeface="Arial" charset="0"/>
              <a:buNone/>
              <a:defRPr/>
            </a:pPr>
            <a:r>
              <a:rPr lang="en-US" sz="1800" smtClean="0">
                <a:effectLst/>
                <a:cs typeface="Tahoma" pitchFamily="34" charset="0"/>
              </a:rPr>
              <a:t>      — A spatial transformation of coordinates</a:t>
            </a:r>
          </a:p>
          <a:p>
            <a:pPr eaLnBrk="1" hangingPunct="1">
              <a:buFont typeface="Arial" charset="0"/>
              <a:buNone/>
              <a:defRPr/>
            </a:pPr>
            <a:endParaRPr lang="en-US" sz="1800" smtClean="0">
              <a:effectLst/>
              <a:cs typeface="Tahoma" pitchFamily="34" charset="0"/>
            </a:endParaRPr>
          </a:p>
          <a:p>
            <a:pPr eaLnBrk="1" hangingPunct="1">
              <a:buFont typeface="Arial" charset="0"/>
              <a:buNone/>
              <a:defRPr/>
            </a:pPr>
            <a:endParaRPr lang="en-US" sz="1800" smtClean="0">
              <a:effectLst/>
              <a:cs typeface="Tahoma" pitchFamily="34" charset="0"/>
            </a:endParaRPr>
          </a:p>
          <a:p>
            <a:pPr eaLnBrk="1" hangingPunct="1">
              <a:buFont typeface="Arial" charset="0"/>
              <a:buNone/>
              <a:defRPr/>
            </a:pPr>
            <a:endParaRPr lang="en-US" sz="1800" smtClean="0">
              <a:effectLst/>
              <a:cs typeface="Tahoma" pitchFamily="34" charset="0"/>
            </a:endParaRPr>
          </a:p>
          <a:p>
            <a:pPr eaLnBrk="1" hangingPunct="1">
              <a:buFont typeface="Arial" charset="0"/>
              <a:buNone/>
              <a:defRPr/>
            </a:pPr>
            <a:r>
              <a:rPr lang="en-US" sz="1800" smtClean="0">
                <a:effectLst/>
                <a:cs typeface="Tahoma" pitchFamily="34" charset="0"/>
              </a:rPr>
              <a:t>      — intensity interpolation that assigns intensity values to the spatially transformed pixels.</a:t>
            </a:r>
          </a:p>
          <a:p>
            <a:pPr eaLnBrk="1" hangingPunct="1">
              <a:buFont typeface="Arial" charset="0"/>
              <a:buNone/>
              <a:defRPr/>
            </a:pPr>
            <a:endParaRPr lang="en-US" sz="1800" smtClean="0">
              <a:effectLst/>
            </a:endParaRPr>
          </a:p>
          <a:p>
            <a:pPr eaLnBrk="1" hangingPunct="1">
              <a:defRPr/>
            </a:pPr>
            <a:r>
              <a:rPr lang="en-US" sz="2400" smtClean="0">
                <a:effectLst/>
              </a:rPr>
              <a:t>  Affine transform</a:t>
            </a:r>
          </a:p>
          <a:p>
            <a:pPr eaLnBrk="1" hangingPunct="1">
              <a:buFont typeface="Arial" charset="0"/>
              <a:buNone/>
              <a:defRPr/>
            </a:pPr>
            <a:endParaRPr lang="en-US" sz="2800" smtClean="0"/>
          </a:p>
        </p:txBody>
      </p:sp>
      <p:graphicFrame>
        <p:nvGraphicFramePr>
          <p:cNvPr id="9218" name="Object 6"/>
          <p:cNvGraphicFramePr>
            <a:graphicFrameLocks noChangeAspect="1"/>
          </p:cNvGraphicFramePr>
          <p:nvPr/>
        </p:nvGraphicFramePr>
        <p:xfrm>
          <a:off x="2360085" y="2190751"/>
          <a:ext cx="3862916" cy="544513"/>
        </p:xfrm>
        <a:graphic>
          <a:graphicData uri="http://schemas.openxmlformats.org/presentationml/2006/ole">
            <mc:AlternateContent xmlns:mc="http://schemas.openxmlformats.org/markup-compatibility/2006">
              <mc:Choice xmlns:v="urn:schemas-microsoft-com:vml" Requires="v">
                <p:oleObj spid="_x0000_s8246" name="Equation" r:id="rId3" imgW="1079280" imgH="203040" progId="Equation.DSMT4">
                  <p:embed/>
                </p:oleObj>
              </mc:Choice>
              <mc:Fallback>
                <p:oleObj name="Equation" r:id="rId3" imgW="107928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085" y="2190751"/>
                        <a:ext cx="3862916"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0951" name="Object 7"/>
          <p:cNvGraphicFramePr>
            <a:graphicFrameLocks noChangeAspect="1"/>
          </p:cNvGraphicFramePr>
          <p:nvPr/>
        </p:nvGraphicFramePr>
        <p:xfrm>
          <a:off x="1623484" y="4213226"/>
          <a:ext cx="7651749" cy="1857375"/>
        </p:xfrm>
        <a:graphic>
          <a:graphicData uri="http://schemas.openxmlformats.org/presentationml/2006/ole">
            <mc:AlternateContent xmlns:mc="http://schemas.openxmlformats.org/markup-compatibility/2006">
              <mc:Choice xmlns:v="urn:schemas-microsoft-com:vml" Requires="v">
                <p:oleObj spid="_x0000_s8247" name="Equation" r:id="rId5" imgW="2197080" imgH="711000" progId="Equation.DSMT4">
                  <p:embed/>
                </p:oleObj>
              </mc:Choice>
              <mc:Fallback>
                <p:oleObj name="Equation" r:id="rId5" imgW="2197080" imgH="711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3484" y="4213226"/>
                        <a:ext cx="7651749" cy="185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9111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0948">
                                            <p:txEl>
                                              <p:pRg st="7" end="7"/>
                                            </p:txEl>
                                          </p:spTgt>
                                        </p:tgtEl>
                                        <p:attrNameLst>
                                          <p:attrName>style.visibility</p:attrName>
                                        </p:attrNameLst>
                                      </p:cBhvr>
                                      <p:to>
                                        <p:strVal val="visible"/>
                                      </p:to>
                                    </p:set>
                                    <p:animEffect transition="in" filter="checkerboard(across)">
                                      <p:cBhvr>
                                        <p:cTn id="7" dur="500"/>
                                        <p:tgtEl>
                                          <p:spTgt spid="210948">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10951"/>
                                        </p:tgtEl>
                                        <p:attrNameLst>
                                          <p:attrName>style.visibility</p:attrName>
                                        </p:attrNameLst>
                                      </p:cBhvr>
                                      <p:to>
                                        <p:strVal val="visible"/>
                                      </p:to>
                                    </p:set>
                                    <p:animEffect transition="in" filter="diamond(in)">
                                      <p:cBhvr>
                                        <p:cTn id="12" dur="2000"/>
                                        <p:tgtEl>
                                          <p:spTgt spid="210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4"/>
          <p:cNvSpPr>
            <a:spLocks noGrp="1"/>
          </p:cNvSpPr>
          <p:nvPr>
            <p:ph type="dt" sz="quarter" idx="10"/>
          </p:nvPr>
        </p:nvSpPr>
        <p:spPr>
          <a:noFill/>
        </p:spPr>
        <p:txBody>
          <a:bodyPr/>
          <a:lstStyle/>
          <a:p>
            <a:r>
              <a:rPr lang="en-US" smtClean="0"/>
              <a:t>Weeks 1 &amp; 2</a:t>
            </a:r>
          </a:p>
        </p:txBody>
      </p:sp>
      <p:sp>
        <p:nvSpPr>
          <p:cNvPr id="45059" name="Slide Number Placeholder 6"/>
          <p:cNvSpPr>
            <a:spLocks noGrp="1"/>
          </p:cNvSpPr>
          <p:nvPr>
            <p:ph type="sldNum" sz="quarter" idx="12"/>
          </p:nvPr>
        </p:nvSpPr>
        <p:spPr>
          <a:noFill/>
        </p:spPr>
        <p:txBody>
          <a:bodyPr/>
          <a:lstStyle/>
          <a:p>
            <a:fld id="{D4D3C71B-104A-4B3D-92F1-2BC1C0CE4ADF}" type="slidenum">
              <a:rPr lang="en-US" smtClean="0"/>
              <a:pPr/>
              <a:t>75</a:t>
            </a:fld>
            <a:endParaRPr lang="en-US" smtClean="0"/>
          </a:p>
        </p:txBody>
      </p:sp>
      <p:pic>
        <p:nvPicPr>
          <p:cNvPr id="45061" name="Picture 6"/>
          <p:cNvPicPr>
            <a:picLocks noChangeAspect="1" noChangeArrowheads="1"/>
          </p:cNvPicPr>
          <p:nvPr/>
        </p:nvPicPr>
        <p:blipFill>
          <a:blip r:embed="rId2" cstate="print"/>
          <a:srcRect/>
          <a:stretch>
            <a:fillRect/>
          </a:stretch>
        </p:blipFill>
        <p:spPr bwMode="auto">
          <a:xfrm>
            <a:off x="1790163" y="41275"/>
            <a:ext cx="8551572" cy="6449643"/>
          </a:xfrm>
          <a:prstGeom prst="rect">
            <a:avLst/>
          </a:prstGeom>
          <a:noFill/>
          <a:ln w="9525">
            <a:noFill/>
            <a:miter lim="800000"/>
            <a:headEnd/>
            <a:tailEnd/>
          </a:ln>
        </p:spPr>
      </p:pic>
    </p:spTree>
    <p:extLst>
      <p:ext uri="{BB962C8B-B14F-4D97-AF65-F5344CB8AC3E}">
        <p14:creationId xmlns:p14="http://schemas.microsoft.com/office/powerpoint/2010/main" val="101711951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4294967295"/>
          </p:nvPr>
        </p:nvSpPr>
        <p:spPr>
          <a:xfrm>
            <a:off x="609600" y="6356351"/>
            <a:ext cx="2844800" cy="365125"/>
          </a:xfrm>
          <a:prstGeom prst="rect">
            <a:avLst/>
          </a:prstGeom>
          <a:noFill/>
        </p:spPr>
        <p:txBody>
          <a:bodyPr/>
          <a:lstStyle/>
          <a:p>
            <a:r>
              <a:rPr lang="en-US" smtClean="0"/>
              <a:t>Weeks 1 &amp; 2</a:t>
            </a:r>
          </a:p>
        </p:txBody>
      </p:sp>
      <p:sp>
        <p:nvSpPr>
          <p:cNvPr id="46083" name="Slide Number Placeholder 5"/>
          <p:cNvSpPr>
            <a:spLocks noGrp="1"/>
          </p:cNvSpPr>
          <p:nvPr>
            <p:ph type="sldNum" sz="quarter" idx="4294967295"/>
          </p:nvPr>
        </p:nvSpPr>
        <p:spPr>
          <a:xfrm>
            <a:off x="8737600" y="6356351"/>
            <a:ext cx="2844800" cy="365125"/>
          </a:xfrm>
          <a:prstGeom prst="rect">
            <a:avLst/>
          </a:prstGeom>
          <a:noFill/>
        </p:spPr>
        <p:txBody>
          <a:bodyPr/>
          <a:lstStyle/>
          <a:p>
            <a:fld id="{5D4760FC-0F9B-40BA-9BDF-A77630A056D2}" type="slidenum">
              <a:rPr lang="en-US" smtClean="0"/>
              <a:pPr/>
              <a:t>76</a:t>
            </a:fld>
            <a:endParaRPr lang="en-US" smtClean="0"/>
          </a:p>
        </p:txBody>
      </p:sp>
      <p:sp>
        <p:nvSpPr>
          <p:cNvPr id="217090" name="Rectangle 2"/>
          <p:cNvSpPr>
            <a:spLocks noGrp="1" noRot="1" noChangeArrowheads="1"/>
          </p:cNvSpPr>
          <p:nvPr>
            <p:ph type="title"/>
          </p:nvPr>
        </p:nvSpPr>
        <p:spPr>
          <a:xfrm>
            <a:off x="838200" y="365125"/>
            <a:ext cx="8215648" cy="729579"/>
          </a:xfrm>
        </p:spPr>
        <p:txBody>
          <a:bodyPr>
            <a:normAutofit/>
          </a:bodyPr>
          <a:lstStyle/>
          <a:p>
            <a:pPr eaLnBrk="1" hangingPunct="1">
              <a:defRPr/>
            </a:pPr>
            <a:r>
              <a:rPr lang="en-US" sz="4000" dirty="0" smtClean="0">
                <a:latin typeface="Trebuchet MS" pitchFamily="34" charset="0"/>
              </a:rPr>
              <a:t>Image Registration</a:t>
            </a:r>
          </a:p>
        </p:txBody>
      </p:sp>
      <p:sp>
        <p:nvSpPr>
          <p:cNvPr id="46085" name="Rectangle 3"/>
          <p:cNvSpPr>
            <a:spLocks noGrp="1" noRot="1" noChangeArrowheads="1"/>
          </p:cNvSpPr>
          <p:nvPr>
            <p:ph type="body" idx="1"/>
          </p:nvPr>
        </p:nvSpPr>
        <p:spPr/>
        <p:txBody>
          <a:bodyPr/>
          <a:lstStyle/>
          <a:p>
            <a:pPr eaLnBrk="1" hangingPunct="1"/>
            <a:r>
              <a:rPr lang="en-US" sz="2400" smtClean="0">
                <a:effectLst/>
              </a:rPr>
              <a:t> Input and output images are available but the transformation function is unknown.</a:t>
            </a:r>
          </a:p>
          <a:p>
            <a:pPr eaLnBrk="1" hangingPunct="1">
              <a:buFont typeface="Arial" charset="0"/>
              <a:buNone/>
            </a:pPr>
            <a:r>
              <a:rPr lang="en-US" sz="2400" smtClean="0">
                <a:effectLst/>
              </a:rPr>
              <a:t>    Goal: estimate the transformation function and use it to register the two images.</a:t>
            </a:r>
          </a:p>
          <a:p>
            <a:pPr eaLnBrk="1" hangingPunct="1">
              <a:buFont typeface="Arial" charset="0"/>
              <a:buNone/>
            </a:pPr>
            <a:endParaRPr lang="en-US" sz="2400" smtClean="0">
              <a:effectLst/>
            </a:endParaRPr>
          </a:p>
          <a:p>
            <a:pPr eaLnBrk="1" hangingPunct="1"/>
            <a:r>
              <a:rPr lang="en-US" sz="2400" smtClean="0">
                <a:effectLst/>
              </a:rPr>
              <a:t> One of the principal approaches for image registration is to use </a:t>
            </a:r>
            <a:r>
              <a:rPr lang="en-US" sz="2400" b="1" i="1" smtClean="0">
                <a:effectLst/>
              </a:rPr>
              <a:t>tie points</a:t>
            </a:r>
            <a:r>
              <a:rPr lang="en-US" sz="2400" smtClean="0">
                <a:effectLst/>
              </a:rPr>
              <a:t> (also called </a:t>
            </a:r>
            <a:r>
              <a:rPr lang="en-US" sz="2400" b="1" i="1" smtClean="0">
                <a:effectLst/>
              </a:rPr>
              <a:t>control points</a:t>
            </a:r>
            <a:r>
              <a:rPr lang="en-US" sz="2400" smtClean="0">
                <a:effectLst/>
              </a:rPr>
              <a:t>)</a:t>
            </a:r>
          </a:p>
          <a:p>
            <a:pPr eaLnBrk="1" hangingPunct="1">
              <a:buFont typeface="Wingdings" pitchFamily="2" charset="2"/>
              <a:buChar char="Ø"/>
            </a:pPr>
            <a:r>
              <a:rPr lang="en-US" sz="2400" smtClean="0">
                <a:effectLst/>
              </a:rPr>
              <a:t>     The corresponding points are known precisely in the input and output (</a:t>
            </a:r>
            <a:r>
              <a:rPr lang="en-US" sz="2400" b="1" smtClean="0">
                <a:effectLst/>
              </a:rPr>
              <a:t>reference</a:t>
            </a:r>
            <a:r>
              <a:rPr lang="en-US" sz="2400" smtClean="0">
                <a:effectLst/>
              </a:rPr>
              <a:t>) images. </a:t>
            </a:r>
          </a:p>
        </p:txBody>
      </p:sp>
    </p:spTree>
    <p:extLst>
      <p:ext uri="{BB962C8B-B14F-4D97-AF65-F5344CB8AC3E}">
        <p14:creationId xmlns:p14="http://schemas.microsoft.com/office/powerpoint/2010/main" val="1542594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3"/>
          <p:cNvSpPr>
            <a:spLocks noGrp="1"/>
          </p:cNvSpPr>
          <p:nvPr>
            <p:ph type="dt" sz="quarter" idx="4294967295"/>
          </p:nvPr>
        </p:nvSpPr>
        <p:spPr>
          <a:xfrm>
            <a:off x="609600" y="6356351"/>
            <a:ext cx="2844800" cy="365125"/>
          </a:xfrm>
          <a:prstGeom prst="rect">
            <a:avLst/>
          </a:prstGeom>
          <a:noFill/>
        </p:spPr>
        <p:txBody>
          <a:bodyPr/>
          <a:lstStyle/>
          <a:p>
            <a:r>
              <a:rPr lang="en-US" smtClean="0"/>
              <a:t>Weeks 1 &amp; 2</a:t>
            </a:r>
          </a:p>
        </p:txBody>
      </p:sp>
      <p:sp>
        <p:nvSpPr>
          <p:cNvPr id="10244" name="Slide Number Placeholder 5"/>
          <p:cNvSpPr>
            <a:spLocks noGrp="1"/>
          </p:cNvSpPr>
          <p:nvPr>
            <p:ph type="sldNum" sz="quarter" idx="4294967295"/>
          </p:nvPr>
        </p:nvSpPr>
        <p:spPr>
          <a:xfrm>
            <a:off x="8737600" y="6356351"/>
            <a:ext cx="2844800" cy="365125"/>
          </a:xfrm>
          <a:prstGeom prst="rect">
            <a:avLst/>
          </a:prstGeom>
          <a:noFill/>
        </p:spPr>
        <p:txBody>
          <a:bodyPr/>
          <a:lstStyle/>
          <a:p>
            <a:fld id="{B88001A4-291B-4CA0-8EB2-40752567EAEE}" type="slidenum">
              <a:rPr lang="en-US" smtClean="0"/>
              <a:pPr/>
              <a:t>77</a:t>
            </a:fld>
            <a:endParaRPr lang="en-US" smtClean="0"/>
          </a:p>
        </p:txBody>
      </p:sp>
      <p:sp>
        <p:nvSpPr>
          <p:cNvPr id="218114" name="Rectangle 2"/>
          <p:cNvSpPr>
            <a:spLocks noGrp="1" noRot="1" noChangeArrowheads="1"/>
          </p:cNvSpPr>
          <p:nvPr>
            <p:ph type="title"/>
          </p:nvPr>
        </p:nvSpPr>
        <p:spPr>
          <a:xfrm>
            <a:off x="838200" y="365125"/>
            <a:ext cx="6129270" cy="935641"/>
          </a:xfrm>
        </p:spPr>
        <p:txBody>
          <a:bodyPr>
            <a:normAutofit/>
          </a:bodyPr>
          <a:lstStyle/>
          <a:p>
            <a:pPr>
              <a:defRPr/>
            </a:pPr>
            <a:r>
              <a:rPr lang="en-US" sz="4000" dirty="0">
                <a:latin typeface="Trebuchet MS" pitchFamily="34" charset="0"/>
              </a:rPr>
              <a:t>Image Registration</a:t>
            </a:r>
            <a:endParaRPr lang="en-US" sz="4000" dirty="0" smtClean="0"/>
          </a:p>
        </p:txBody>
      </p:sp>
      <p:sp>
        <p:nvSpPr>
          <p:cNvPr id="10246" name="Rectangle 3"/>
          <p:cNvSpPr>
            <a:spLocks noGrp="1" noRot="1" noChangeArrowheads="1"/>
          </p:cNvSpPr>
          <p:nvPr>
            <p:ph type="body" idx="1"/>
          </p:nvPr>
        </p:nvSpPr>
        <p:spPr/>
        <p:txBody>
          <a:bodyPr/>
          <a:lstStyle/>
          <a:p>
            <a:pPr eaLnBrk="1" hangingPunct="1"/>
            <a:r>
              <a:rPr lang="en-US" sz="2400" smtClean="0">
                <a:effectLst/>
              </a:rPr>
              <a:t>A simple model based on bilinear approximation:</a:t>
            </a:r>
          </a:p>
          <a:p>
            <a:pPr eaLnBrk="1" hangingPunct="1">
              <a:buFont typeface="Arial" charset="0"/>
              <a:buNone/>
            </a:pPr>
            <a:endParaRPr lang="en-US" sz="2400" smtClean="0">
              <a:effectLst/>
            </a:endParaRPr>
          </a:p>
          <a:p>
            <a:pPr eaLnBrk="1" hangingPunct="1">
              <a:buFont typeface="Arial" charset="0"/>
              <a:buNone/>
            </a:pPr>
            <a:r>
              <a:rPr lang="en-US" sz="2400" smtClean="0">
                <a:effectLst/>
              </a:rPr>
              <a:t> </a:t>
            </a:r>
          </a:p>
        </p:txBody>
      </p:sp>
      <p:graphicFrame>
        <p:nvGraphicFramePr>
          <p:cNvPr id="10242" name="Object 4"/>
          <p:cNvGraphicFramePr>
            <a:graphicFrameLocks noChangeAspect="1"/>
          </p:cNvGraphicFramePr>
          <p:nvPr/>
        </p:nvGraphicFramePr>
        <p:xfrm>
          <a:off x="1189568" y="2544763"/>
          <a:ext cx="10022417" cy="3057525"/>
        </p:xfrm>
        <a:graphic>
          <a:graphicData uri="http://schemas.openxmlformats.org/presentationml/2006/ole">
            <mc:AlternateContent xmlns:mc="http://schemas.openxmlformats.org/markup-compatibility/2006">
              <mc:Choice xmlns:v="urn:schemas-microsoft-com:vml" Requires="v">
                <p:oleObj spid="_x0000_s9244" name="Equation" r:id="rId3" imgW="2869920" imgH="1168200" progId="Equation.DSMT4">
                  <p:embed/>
                </p:oleObj>
              </mc:Choice>
              <mc:Fallback>
                <p:oleObj name="Equation" r:id="rId3" imgW="2869920" imgH="1168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568" y="2544763"/>
                        <a:ext cx="10022417" cy="305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595102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4294967295"/>
          </p:nvPr>
        </p:nvSpPr>
        <p:spPr>
          <a:xfrm>
            <a:off x="609600" y="6356351"/>
            <a:ext cx="2844800" cy="365125"/>
          </a:xfrm>
          <a:prstGeom prst="rect">
            <a:avLst/>
          </a:prstGeom>
          <a:noFill/>
        </p:spPr>
        <p:txBody>
          <a:bodyPr/>
          <a:lstStyle/>
          <a:p>
            <a:r>
              <a:rPr lang="en-US" smtClean="0"/>
              <a:t>Weeks 1 &amp; 2</a:t>
            </a:r>
          </a:p>
        </p:txBody>
      </p:sp>
      <p:sp>
        <p:nvSpPr>
          <p:cNvPr id="47107" name="Slide Number Placeholder 5"/>
          <p:cNvSpPr>
            <a:spLocks noGrp="1"/>
          </p:cNvSpPr>
          <p:nvPr>
            <p:ph type="sldNum" sz="quarter" idx="4294967295"/>
          </p:nvPr>
        </p:nvSpPr>
        <p:spPr>
          <a:xfrm>
            <a:off x="8737600" y="6356351"/>
            <a:ext cx="2844800" cy="365125"/>
          </a:xfrm>
          <a:prstGeom prst="rect">
            <a:avLst/>
          </a:prstGeom>
          <a:noFill/>
        </p:spPr>
        <p:txBody>
          <a:bodyPr/>
          <a:lstStyle/>
          <a:p>
            <a:fld id="{9A76C044-41EA-4486-A521-3D34A3FA2B2D}" type="slidenum">
              <a:rPr lang="en-US" smtClean="0"/>
              <a:pPr/>
              <a:t>78</a:t>
            </a:fld>
            <a:endParaRPr lang="en-US" smtClean="0"/>
          </a:p>
        </p:txBody>
      </p:sp>
      <p:sp>
        <p:nvSpPr>
          <p:cNvPr id="219138" name="Rectangle 2"/>
          <p:cNvSpPr>
            <a:spLocks noGrp="1" noRot="1" noChangeArrowheads="1"/>
          </p:cNvSpPr>
          <p:nvPr>
            <p:ph type="title"/>
          </p:nvPr>
        </p:nvSpPr>
        <p:spPr>
          <a:xfrm>
            <a:off x="231820" y="159063"/>
            <a:ext cx="3103808" cy="1325563"/>
          </a:xfrm>
        </p:spPr>
        <p:txBody>
          <a:bodyPr>
            <a:noAutofit/>
          </a:bodyPr>
          <a:lstStyle/>
          <a:p>
            <a:pPr eaLnBrk="1" hangingPunct="1">
              <a:defRPr/>
            </a:pPr>
            <a:r>
              <a:rPr lang="en-US" sz="4000" dirty="0" smtClean="0"/>
              <a:t>Image </a:t>
            </a:r>
            <a:br>
              <a:rPr lang="en-US" sz="4000" dirty="0" smtClean="0"/>
            </a:br>
            <a:r>
              <a:rPr lang="en-US" sz="4000" dirty="0" smtClean="0"/>
              <a:t>Registration</a:t>
            </a:r>
          </a:p>
        </p:txBody>
      </p:sp>
      <p:pic>
        <p:nvPicPr>
          <p:cNvPr id="47110" name="Picture 7"/>
          <p:cNvPicPr>
            <a:picLocks noChangeAspect="1" noChangeArrowheads="1"/>
          </p:cNvPicPr>
          <p:nvPr/>
        </p:nvPicPr>
        <p:blipFill>
          <a:blip r:embed="rId2" cstate="print"/>
          <a:srcRect/>
          <a:stretch>
            <a:fillRect/>
          </a:stretch>
        </p:blipFill>
        <p:spPr bwMode="auto">
          <a:xfrm>
            <a:off x="3129566" y="684339"/>
            <a:ext cx="6323166" cy="5501359"/>
          </a:xfrm>
          <a:prstGeom prst="rect">
            <a:avLst/>
          </a:prstGeom>
          <a:noFill/>
          <a:ln w="9525">
            <a:noFill/>
            <a:miter lim="800000"/>
            <a:headEnd/>
            <a:tailEnd/>
          </a:ln>
        </p:spPr>
      </p:pic>
      <p:pic>
        <p:nvPicPr>
          <p:cNvPr id="47111" name="Picture 8"/>
          <p:cNvPicPr>
            <a:picLocks noChangeAspect="1" noChangeArrowheads="1"/>
          </p:cNvPicPr>
          <p:nvPr/>
        </p:nvPicPr>
        <p:blipFill>
          <a:blip r:embed="rId3" cstate="print"/>
          <a:srcRect/>
          <a:stretch>
            <a:fillRect/>
          </a:stretch>
        </p:blipFill>
        <p:spPr bwMode="auto">
          <a:xfrm>
            <a:off x="9338732" y="782497"/>
            <a:ext cx="2226495" cy="5310327"/>
          </a:xfrm>
          <a:prstGeom prst="rect">
            <a:avLst/>
          </a:prstGeom>
          <a:noFill/>
          <a:ln w="9525">
            <a:noFill/>
            <a:miter lim="800000"/>
            <a:headEnd/>
            <a:tailEnd/>
          </a:ln>
        </p:spPr>
      </p:pic>
    </p:spTree>
    <p:extLst>
      <p:ext uri="{BB962C8B-B14F-4D97-AF65-F5344CB8AC3E}">
        <p14:creationId xmlns:p14="http://schemas.microsoft.com/office/powerpoint/2010/main" val="25353278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3"/>
          <p:cNvSpPr>
            <a:spLocks noGrp="1"/>
          </p:cNvSpPr>
          <p:nvPr>
            <p:ph type="dt" sz="quarter" idx="4294967295"/>
          </p:nvPr>
        </p:nvSpPr>
        <p:spPr>
          <a:xfrm>
            <a:off x="609600" y="6356351"/>
            <a:ext cx="2844800" cy="365125"/>
          </a:xfrm>
          <a:prstGeom prst="rect">
            <a:avLst/>
          </a:prstGeom>
          <a:noFill/>
        </p:spPr>
        <p:txBody>
          <a:bodyPr/>
          <a:lstStyle/>
          <a:p>
            <a:r>
              <a:rPr lang="en-US" smtClean="0"/>
              <a:t>Weeks 1 &amp; 2</a:t>
            </a:r>
          </a:p>
        </p:txBody>
      </p:sp>
      <p:sp>
        <p:nvSpPr>
          <p:cNvPr id="11268" name="Slide Number Placeholder 5"/>
          <p:cNvSpPr>
            <a:spLocks noGrp="1"/>
          </p:cNvSpPr>
          <p:nvPr>
            <p:ph type="sldNum" sz="quarter" idx="4294967295"/>
          </p:nvPr>
        </p:nvSpPr>
        <p:spPr>
          <a:xfrm>
            <a:off x="8737600" y="6356351"/>
            <a:ext cx="2844800" cy="365125"/>
          </a:xfrm>
          <a:prstGeom prst="rect">
            <a:avLst/>
          </a:prstGeom>
          <a:noFill/>
        </p:spPr>
        <p:txBody>
          <a:bodyPr/>
          <a:lstStyle/>
          <a:p>
            <a:fld id="{E1DAE6C6-BF7D-4C0A-9066-B2C055E9F069}" type="slidenum">
              <a:rPr lang="en-US" smtClean="0"/>
              <a:pPr/>
              <a:t>79</a:t>
            </a:fld>
            <a:endParaRPr lang="en-US" smtClean="0"/>
          </a:p>
        </p:txBody>
      </p:sp>
      <p:sp>
        <p:nvSpPr>
          <p:cNvPr id="221186" name="Rectangle 2"/>
          <p:cNvSpPr>
            <a:spLocks noGrp="1" noRot="1" noChangeArrowheads="1"/>
          </p:cNvSpPr>
          <p:nvPr>
            <p:ph type="title"/>
          </p:nvPr>
        </p:nvSpPr>
        <p:spPr>
          <a:xfrm>
            <a:off x="838200" y="365125"/>
            <a:ext cx="7945192" cy="922762"/>
          </a:xfrm>
        </p:spPr>
        <p:txBody>
          <a:bodyPr>
            <a:normAutofit/>
          </a:bodyPr>
          <a:lstStyle/>
          <a:p>
            <a:pPr>
              <a:defRPr/>
            </a:pPr>
            <a:r>
              <a:rPr lang="en-US" sz="4000" dirty="0">
                <a:latin typeface="Trebuchet MS" pitchFamily="34" charset="0"/>
              </a:rPr>
              <a:t>Image Transform</a:t>
            </a:r>
            <a:endParaRPr lang="en-US" sz="4000" dirty="0" smtClean="0"/>
          </a:p>
        </p:txBody>
      </p:sp>
      <p:sp>
        <p:nvSpPr>
          <p:cNvPr id="11270" name="Rectangle 3"/>
          <p:cNvSpPr>
            <a:spLocks noGrp="1" noRot="1" noChangeArrowheads="1"/>
          </p:cNvSpPr>
          <p:nvPr>
            <p:ph type="body" idx="1"/>
          </p:nvPr>
        </p:nvSpPr>
        <p:spPr/>
        <p:txBody>
          <a:bodyPr/>
          <a:lstStyle/>
          <a:p>
            <a:pPr eaLnBrk="1" hangingPunct="1"/>
            <a:r>
              <a:rPr lang="en-US" sz="2400" smtClean="0">
                <a:effectLst/>
              </a:rPr>
              <a:t>A particularly important class of 2-D linear transforms, denoted T(u, v)</a:t>
            </a:r>
          </a:p>
          <a:p>
            <a:pPr eaLnBrk="1" hangingPunct="1">
              <a:buFont typeface="Arial" charset="0"/>
              <a:buNone/>
            </a:pPr>
            <a:endParaRPr lang="en-US" sz="2400" smtClean="0">
              <a:effectLst/>
            </a:endParaRPr>
          </a:p>
          <a:p>
            <a:pPr eaLnBrk="1" hangingPunct="1">
              <a:buFont typeface="Arial" charset="0"/>
              <a:buNone/>
            </a:pPr>
            <a:r>
              <a:rPr lang="en-US" sz="2400" smtClean="0">
                <a:effectLst/>
              </a:rPr>
              <a:t> </a:t>
            </a:r>
          </a:p>
        </p:txBody>
      </p:sp>
      <p:graphicFrame>
        <p:nvGraphicFramePr>
          <p:cNvPr id="221188" name="Object 4"/>
          <p:cNvGraphicFramePr>
            <a:graphicFrameLocks noChangeAspect="1"/>
          </p:cNvGraphicFramePr>
          <p:nvPr/>
        </p:nvGraphicFramePr>
        <p:xfrm>
          <a:off x="1018118" y="2587625"/>
          <a:ext cx="10280649" cy="3378200"/>
        </p:xfrm>
        <a:graphic>
          <a:graphicData uri="http://schemas.openxmlformats.org/presentationml/2006/ole">
            <mc:AlternateContent xmlns:mc="http://schemas.openxmlformats.org/markup-compatibility/2006">
              <mc:Choice xmlns:v="urn:schemas-microsoft-com:vml" Requires="v">
                <p:oleObj spid="_x0000_s10268" name="Equation" r:id="rId3" imgW="3098520" imgH="1358640" progId="Equation.DSMT4">
                  <p:embed/>
                </p:oleObj>
              </mc:Choice>
              <mc:Fallback>
                <p:oleObj name="Equation" r:id="rId3" imgW="3098520" imgH="1358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118" y="2587625"/>
                        <a:ext cx="10280649" cy="337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5719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21188"/>
                                        </p:tgtEl>
                                        <p:attrNameLst>
                                          <p:attrName>style.visibility</p:attrName>
                                        </p:attrNameLst>
                                      </p:cBhvr>
                                      <p:to>
                                        <p:strVal val="visible"/>
                                      </p:to>
                                    </p:set>
                                    <p:animEffect transition="in" filter="diamond(in)">
                                      <p:cBhvr>
                                        <p:cTn id="7" dur="2000"/>
                                        <p:tgtEl>
                                          <p:spTgt spid="221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 name="CustomShape 1"/>
          <p:cNvSpPr/>
          <p:nvPr/>
        </p:nvSpPr>
        <p:spPr>
          <a:xfrm>
            <a:off x="605760" y="6432840"/>
            <a:ext cx="159840" cy="189720"/>
          </a:xfrm>
          <a:custGeom>
            <a:avLst/>
            <a:gdLst/>
            <a:ahLst/>
            <a:cxnLst/>
            <a:rect l="l" t="t" r="r" b="b"/>
            <a:pathLst>
              <a:path w="120650" h="190500">
                <a:moveTo>
                  <a:pt x="0" y="0"/>
                </a:moveTo>
                <a:lnTo>
                  <a:pt x="0" y="190500"/>
                </a:lnTo>
                <a:lnTo>
                  <a:pt x="120396" y="95250"/>
                </a:lnTo>
                <a:lnTo>
                  <a:pt x="0" y="0"/>
                </a:lnTo>
                <a:close/>
              </a:path>
            </a:pathLst>
          </a:custGeom>
          <a:solidFill>
            <a:srgbClr val="9FB8CD"/>
          </a:solidFill>
          <a:ln>
            <a:noFill/>
          </a:ln>
        </p:spPr>
        <p:style>
          <a:lnRef idx="0">
            <a:scrgbClr r="0" g="0" b="0"/>
          </a:lnRef>
          <a:fillRef idx="0">
            <a:scrgbClr r="0" g="0" b="0"/>
          </a:fillRef>
          <a:effectRef idx="0">
            <a:scrgbClr r="0" g="0" b="0"/>
          </a:effectRef>
          <a:fontRef idx="minor"/>
        </p:style>
      </p:sp>
      <p:sp>
        <p:nvSpPr>
          <p:cNvPr id="928" name="CustomShape 3"/>
          <p:cNvSpPr/>
          <p:nvPr/>
        </p:nvSpPr>
        <p:spPr>
          <a:xfrm>
            <a:off x="3048000" y="3543480"/>
            <a:ext cx="456480" cy="75600"/>
          </a:xfrm>
          <a:custGeom>
            <a:avLst/>
            <a:gdLst/>
            <a:ahLst/>
            <a:cxnLst/>
            <a:rect l="l" t="t" r="r" b="b"/>
            <a:pathLst>
              <a:path w="342900" h="76200">
                <a:moveTo>
                  <a:pt x="304800" y="0"/>
                </a:moveTo>
                <a:lnTo>
                  <a:pt x="289952" y="2988"/>
                </a:lnTo>
                <a:lnTo>
                  <a:pt x="277844" y="11144"/>
                </a:lnTo>
                <a:lnTo>
                  <a:pt x="269688" y="23252"/>
                </a:lnTo>
                <a:lnTo>
                  <a:pt x="266700" y="38100"/>
                </a:lnTo>
                <a:lnTo>
                  <a:pt x="269688" y="52947"/>
                </a:lnTo>
                <a:lnTo>
                  <a:pt x="277844" y="65055"/>
                </a:lnTo>
                <a:lnTo>
                  <a:pt x="289952" y="73211"/>
                </a:lnTo>
                <a:lnTo>
                  <a:pt x="304800" y="76200"/>
                </a:lnTo>
                <a:lnTo>
                  <a:pt x="319647" y="73211"/>
                </a:lnTo>
                <a:lnTo>
                  <a:pt x="331755" y="65055"/>
                </a:lnTo>
                <a:lnTo>
                  <a:pt x="339911" y="52947"/>
                </a:lnTo>
                <a:lnTo>
                  <a:pt x="341621" y="44450"/>
                </a:lnTo>
                <a:lnTo>
                  <a:pt x="304800" y="44450"/>
                </a:lnTo>
                <a:lnTo>
                  <a:pt x="304800" y="31750"/>
                </a:lnTo>
                <a:lnTo>
                  <a:pt x="341621" y="31750"/>
                </a:lnTo>
                <a:lnTo>
                  <a:pt x="339911" y="23252"/>
                </a:lnTo>
                <a:lnTo>
                  <a:pt x="331755" y="11144"/>
                </a:lnTo>
                <a:lnTo>
                  <a:pt x="319647" y="2988"/>
                </a:lnTo>
                <a:lnTo>
                  <a:pt x="304800" y="0"/>
                </a:lnTo>
                <a:close/>
                <a:moveTo>
                  <a:pt x="267978" y="31750"/>
                </a:moveTo>
                <a:lnTo>
                  <a:pt x="0" y="31750"/>
                </a:lnTo>
                <a:lnTo>
                  <a:pt x="0" y="44450"/>
                </a:lnTo>
                <a:lnTo>
                  <a:pt x="267978" y="44450"/>
                </a:lnTo>
                <a:lnTo>
                  <a:pt x="266700" y="38100"/>
                </a:lnTo>
                <a:lnTo>
                  <a:pt x="267978" y="31750"/>
                </a:lnTo>
                <a:close/>
                <a:moveTo>
                  <a:pt x="341621" y="31750"/>
                </a:moveTo>
                <a:lnTo>
                  <a:pt x="304800" y="31750"/>
                </a:lnTo>
                <a:lnTo>
                  <a:pt x="304800" y="44450"/>
                </a:lnTo>
                <a:lnTo>
                  <a:pt x="341621" y="44450"/>
                </a:lnTo>
                <a:lnTo>
                  <a:pt x="342900" y="38100"/>
                </a:lnTo>
                <a:lnTo>
                  <a:pt x="341621" y="31750"/>
                </a:lnTo>
                <a:close/>
              </a:path>
            </a:pathLst>
          </a:custGeom>
          <a:solidFill>
            <a:srgbClr val="000000"/>
          </a:solidFill>
          <a:ln>
            <a:noFill/>
          </a:ln>
        </p:spPr>
        <p:style>
          <a:lnRef idx="0">
            <a:scrgbClr r="0" g="0" b="0"/>
          </a:lnRef>
          <a:fillRef idx="0">
            <a:scrgbClr r="0" g="0" b="0"/>
          </a:fillRef>
          <a:effectRef idx="0">
            <a:scrgbClr r="0" g="0" b="0"/>
          </a:effectRef>
          <a:fontRef idx="minor"/>
        </p:style>
      </p:sp>
      <p:graphicFrame>
        <p:nvGraphicFramePr>
          <p:cNvPr id="929" name="Table 4"/>
          <p:cNvGraphicFramePr/>
          <p:nvPr/>
        </p:nvGraphicFramePr>
        <p:xfrm>
          <a:off x="908160" y="1443240"/>
          <a:ext cx="2133120" cy="2379600"/>
        </p:xfrm>
        <a:graphic>
          <a:graphicData uri="http://schemas.openxmlformats.org/drawingml/2006/table">
            <a:tbl>
              <a:tblPr/>
              <a:tblGrid>
                <a:gridCol w="355200"/>
                <a:gridCol w="355200"/>
                <a:gridCol w="355200"/>
                <a:gridCol w="355200"/>
                <a:gridCol w="355200"/>
                <a:gridCol w="357120"/>
              </a:tblGrid>
              <a:tr h="503640">
                <a:tc gridSpan="2">
                  <a:txBody>
                    <a:bodyPr/>
                    <a:lstStyle/>
                    <a:p>
                      <a:pPr algn="ctr">
                        <a:lnSpc>
                          <a:spcPct val="100000"/>
                        </a:lnSpc>
                        <a:spcBef>
                          <a:spcPts val="780"/>
                        </a:spcBef>
                      </a:pPr>
                      <a:r>
                        <a:rPr lang="en-US" sz="2000" b="0" strike="noStrike" spc="-1" dirty="0">
                          <a:solidFill>
                            <a:srgbClr val="000000"/>
                          </a:solidFill>
                          <a:latin typeface="Arial"/>
                        </a:rPr>
                        <a:t>i</a:t>
                      </a:r>
                      <a:endParaRPr lang="en-US" sz="2000" b="0" strike="noStrike" spc="-1" dirty="0">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pPr algn="ctr">
                        <a:lnSpc>
                          <a:spcPct val="100000"/>
                        </a:lnSpc>
                        <a:spcBef>
                          <a:spcPts val="780"/>
                        </a:spcBef>
                      </a:pPr>
                      <a:r>
                        <a:rPr lang="en-US" sz="2000" b="0" strike="noStrike" spc="-1">
                          <a:solidFill>
                            <a:srgbClr val="000000"/>
                          </a:solidFill>
                          <a:latin typeface="Arial"/>
                        </a:rPr>
                        <a:t>h</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pPr algn="ctr">
                        <a:lnSpc>
                          <a:spcPct val="100000"/>
                        </a:lnSpc>
                        <a:spcBef>
                          <a:spcPts val="780"/>
                        </a:spcBef>
                      </a:pPr>
                      <a:r>
                        <a:rPr lang="en-US" sz="2000" b="0" strike="noStrike" spc="-1" dirty="0">
                          <a:solidFill>
                            <a:srgbClr val="000000"/>
                          </a:solidFill>
                          <a:latin typeface="Arial"/>
                        </a:rPr>
                        <a:t>g</a:t>
                      </a:r>
                      <a:endParaRPr lang="en-US" sz="2000" b="0" strike="noStrike" spc="-1" dirty="0">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r>
              <a:tr h="503640">
                <a:tc gridSpan="2">
                  <a:txBody>
                    <a:bodyPr/>
                    <a:lstStyle/>
                    <a:p>
                      <a:pPr algn="ctr">
                        <a:lnSpc>
                          <a:spcPct val="100000"/>
                        </a:lnSpc>
                        <a:spcBef>
                          <a:spcPts val="904"/>
                        </a:spcBef>
                      </a:pPr>
                      <a:r>
                        <a:rPr lang="en-US" sz="2000" b="0" strike="noStrike" spc="-1">
                          <a:solidFill>
                            <a:srgbClr val="000000"/>
                          </a:solidFill>
                          <a:latin typeface="Arial"/>
                        </a:rPr>
                        <a:t>f</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pPr algn="ctr">
                        <a:lnSpc>
                          <a:spcPct val="100000"/>
                        </a:lnSpc>
                        <a:spcBef>
                          <a:spcPts val="904"/>
                        </a:spcBef>
                      </a:pPr>
                      <a:r>
                        <a:rPr lang="en-US" sz="2000" b="0" strike="noStrike" spc="-1">
                          <a:solidFill>
                            <a:srgbClr val="000000"/>
                          </a:solidFill>
                          <a:latin typeface="Arial"/>
                        </a:rPr>
                        <a:t>e</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pPr algn="ctr">
                        <a:lnSpc>
                          <a:spcPct val="100000"/>
                        </a:lnSpc>
                        <a:spcBef>
                          <a:spcPts val="904"/>
                        </a:spcBef>
                      </a:pPr>
                      <a:r>
                        <a:rPr lang="en-US" sz="2000" b="0" strike="noStrike" spc="-1">
                          <a:solidFill>
                            <a:srgbClr val="000000"/>
                          </a:solidFill>
                          <a:latin typeface="Arial"/>
                        </a:rPr>
                        <a:t>d</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r>
              <a:tr h="503640">
                <a:tc gridSpan="2">
                  <a:txBody>
                    <a:bodyPr/>
                    <a:lstStyle/>
                    <a:p>
                      <a:pPr marL="720" algn="ctr">
                        <a:lnSpc>
                          <a:spcPct val="100000"/>
                        </a:lnSpc>
                        <a:spcBef>
                          <a:spcPts val="780"/>
                        </a:spcBef>
                      </a:pPr>
                      <a:r>
                        <a:rPr lang="en-US" sz="2000" b="0" strike="noStrike" spc="-1">
                          <a:solidFill>
                            <a:srgbClr val="000000"/>
                          </a:solidFill>
                          <a:latin typeface="Arial"/>
                        </a:rPr>
                        <a:t>c</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pPr algn="ctr">
                        <a:lnSpc>
                          <a:spcPct val="100000"/>
                        </a:lnSpc>
                        <a:spcBef>
                          <a:spcPts val="780"/>
                        </a:spcBef>
                      </a:pPr>
                      <a:r>
                        <a:rPr lang="en-US" sz="2000" b="0" strike="noStrike" spc="-1">
                          <a:solidFill>
                            <a:srgbClr val="000000"/>
                          </a:solidFill>
                          <a:latin typeface="Arial"/>
                        </a:rPr>
                        <a:t>b</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pPr marL="3960" algn="ctr">
                        <a:lnSpc>
                          <a:spcPct val="100000"/>
                        </a:lnSpc>
                        <a:spcBef>
                          <a:spcPts val="780"/>
                        </a:spcBef>
                      </a:pPr>
                      <a:r>
                        <a:rPr lang="en-US" sz="2000" b="0" strike="noStrike" spc="-1">
                          <a:solidFill>
                            <a:srgbClr val="000000"/>
                          </a:solidFill>
                          <a:latin typeface="Arial"/>
                        </a:rPr>
                        <a:t>a</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r>
              <a:tr h="347760">
                <a:tc>
                  <a:txBody>
                    <a:bodyPr/>
                    <a:lstStyle/>
                    <a:p>
                      <a:endParaRPr lang="en-US"/>
                    </a:p>
                  </a:txBody>
                  <a:tcPr marL="121920" marR="121920">
                    <a:lnR w="9360">
                      <a:solidFill>
                        <a:srgbClr val="000000"/>
                      </a:solidFill>
                    </a:lnR>
                    <a:lnT w="9360">
                      <a:solidFill>
                        <a:srgbClr val="000000"/>
                      </a:solidFill>
                    </a:lnT>
                    <a:lnB w="9360">
                      <a:solidFill>
                        <a:srgbClr val="000000"/>
                      </a:solidFill>
                    </a:lnB>
                    <a:noFill/>
                  </a:tcPr>
                </a:tc>
                <a:tc gridSpan="2">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hMerge="1">
                  <a:txBody>
                    <a:bodyPr/>
                    <a:lstStyle/>
                    <a:p>
                      <a:endParaRPr lang="en-US"/>
                    </a:p>
                  </a:txBody>
                  <a:tcPr marL="90000" marR="90000">
                    <a:solidFill>
                      <a:srgbClr val="729FCF"/>
                    </a:solidFill>
                  </a:tcPr>
                </a:tc>
                <a:tc gridSpan="2">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hMerge="1">
                  <a:txBody>
                    <a:bodyPr/>
                    <a:lstStyle/>
                    <a:p>
                      <a:endParaRPr lang="en-US"/>
                    </a:p>
                  </a:txBody>
                  <a:tcPr marL="90000" marR="90000">
                    <a:solidFill>
                      <a:srgbClr val="729FCF"/>
                    </a:solidFill>
                  </a:tcPr>
                </a:tc>
                <a:tc>
                  <a:txBody>
                    <a:bodyPr/>
                    <a:lstStyle/>
                    <a:p>
                      <a:endParaRPr lang="en-US"/>
                    </a:p>
                  </a:txBody>
                  <a:tcPr marL="121920" marR="121920">
                    <a:lnL w="9360">
                      <a:solidFill>
                        <a:srgbClr val="000000"/>
                      </a:solidFill>
                    </a:lnL>
                    <a:lnT w="9360">
                      <a:solidFill>
                        <a:srgbClr val="000000"/>
                      </a:solidFill>
                    </a:lnT>
                    <a:lnB w="9360">
                      <a:solidFill>
                        <a:srgbClr val="000000"/>
                      </a:solidFill>
                    </a:lnB>
                    <a:noFill/>
                  </a:tcPr>
                </a:tc>
              </a:tr>
              <a:tr h="502920">
                <a:tc gridSpan="2">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endParaRPr lang="en-US" dirty="0"/>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r>
            </a:tbl>
          </a:graphicData>
        </a:graphic>
      </p:graphicFrame>
      <p:sp>
        <p:nvSpPr>
          <p:cNvPr id="930" name="CustomShape 5"/>
          <p:cNvSpPr/>
          <p:nvPr/>
        </p:nvSpPr>
        <p:spPr>
          <a:xfrm>
            <a:off x="6502560" y="4533840"/>
            <a:ext cx="456480" cy="75600"/>
          </a:xfrm>
          <a:custGeom>
            <a:avLst/>
            <a:gdLst/>
            <a:ahLst/>
            <a:cxnLst/>
            <a:rect l="l" t="t" r="r" b="b"/>
            <a:pathLst>
              <a:path w="342900" h="76200">
                <a:moveTo>
                  <a:pt x="304800" y="0"/>
                </a:moveTo>
                <a:lnTo>
                  <a:pt x="289952" y="2988"/>
                </a:lnTo>
                <a:lnTo>
                  <a:pt x="277844" y="11144"/>
                </a:lnTo>
                <a:lnTo>
                  <a:pt x="269688" y="23252"/>
                </a:lnTo>
                <a:lnTo>
                  <a:pt x="266700" y="38100"/>
                </a:lnTo>
                <a:lnTo>
                  <a:pt x="269688" y="52947"/>
                </a:lnTo>
                <a:lnTo>
                  <a:pt x="277844" y="65055"/>
                </a:lnTo>
                <a:lnTo>
                  <a:pt x="289952" y="73211"/>
                </a:lnTo>
                <a:lnTo>
                  <a:pt x="304800" y="76200"/>
                </a:lnTo>
                <a:lnTo>
                  <a:pt x="319647" y="73211"/>
                </a:lnTo>
                <a:lnTo>
                  <a:pt x="331755" y="65055"/>
                </a:lnTo>
                <a:lnTo>
                  <a:pt x="339911" y="52947"/>
                </a:lnTo>
                <a:lnTo>
                  <a:pt x="341621" y="44450"/>
                </a:lnTo>
                <a:lnTo>
                  <a:pt x="304800" y="44450"/>
                </a:lnTo>
                <a:lnTo>
                  <a:pt x="304800" y="31750"/>
                </a:lnTo>
                <a:lnTo>
                  <a:pt x="341621" y="31750"/>
                </a:lnTo>
                <a:lnTo>
                  <a:pt x="339911" y="23252"/>
                </a:lnTo>
                <a:lnTo>
                  <a:pt x="331755" y="11144"/>
                </a:lnTo>
                <a:lnTo>
                  <a:pt x="319647" y="2988"/>
                </a:lnTo>
                <a:lnTo>
                  <a:pt x="304800" y="0"/>
                </a:lnTo>
                <a:close/>
                <a:moveTo>
                  <a:pt x="267978" y="31750"/>
                </a:moveTo>
                <a:lnTo>
                  <a:pt x="0" y="31750"/>
                </a:lnTo>
                <a:lnTo>
                  <a:pt x="0" y="44450"/>
                </a:lnTo>
                <a:lnTo>
                  <a:pt x="267978" y="44450"/>
                </a:lnTo>
                <a:lnTo>
                  <a:pt x="266700" y="38100"/>
                </a:lnTo>
                <a:lnTo>
                  <a:pt x="267978" y="31750"/>
                </a:lnTo>
                <a:close/>
                <a:moveTo>
                  <a:pt x="341621" y="31750"/>
                </a:moveTo>
                <a:lnTo>
                  <a:pt x="304800" y="31750"/>
                </a:lnTo>
                <a:lnTo>
                  <a:pt x="304800" y="44450"/>
                </a:lnTo>
                <a:lnTo>
                  <a:pt x="341621" y="44450"/>
                </a:lnTo>
                <a:lnTo>
                  <a:pt x="342900" y="38100"/>
                </a:lnTo>
                <a:lnTo>
                  <a:pt x="341621" y="31750"/>
                </a:lnTo>
                <a:close/>
              </a:path>
            </a:pathLst>
          </a:custGeom>
          <a:solidFill>
            <a:srgbClr val="000000"/>
          </a:solidFill>
          <a:ln>
            <a:noFill/>
          </a:ln>
        </p:spPr>
        <p:style>
          <a:lnRef idx="0">
            <a:scrgbClr r="0" g="0" b="0"/>
          </a:lnRef>
          <a:fillRef idx="0">
            <a:scrgbClr r="0" g="0" b="0"/>
          </a:fillRef>
          <a:effectRef idx="0">
            <a:scrgbClr r="0" g="0" b="0"/>
          </a:effectRef>
          <a:fontRef idx="minor"/>
        </p:style>
      </p:sp>
      <p:graphicFrame>
        <p:nvGraphicFramePr>
          <p:cNvPr id="931" name="Table 6"/>
          <p:cNvGraphicFramePr/>
          <p:nvPr/>
        </p:nvGraphicFramePr>
        <p:xfrm>
          <a:off x="4362720" y="2433960"/>
          <a:ext cx="2133120" cy="2379600"/>
        </p:xfrm>
        <a:graphic>
          <a:graphicData uri="http://schemas.openxmlformats.org/drawingml/2006/table">
            <a:tbl>
              <a:tblPr/>
              <a:tblGrid>
                <a:gridCol w="355200"/>
                <a:gridCol w="355200"/>
                <a:gridCol w="355200"/>
                <a:gridCol w="355200"/>
                <a:gridCol w="355200"/>
                <a:gridCol w="357120"/>
              </a:tblGrid>
              <a:tr h="503640">
                <a:tc gridSpan="2">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r>
              <a:tr h="503640">
                <a:tc gridSpan="2">
                  <a:txBody>
                    <a:bodyPr/>
                    <a:lstStyle/>
                    <a:p>
                      <a:pPr algn="ctr">
                        <a:lnSpc>
                          <a:spcPct val="100000"/>
                        </a:lnSpc>
                        <a:spcBef>
                          <a:spcPts val="780"/>
                        </a:spcBef>
                      </a:pPr>
                      <a:r>
                        <a:rPr lang="en-US" sz="2000" b="0" strike="noStrike" spc="-1">
                          <a:solidFill>
                            <a:srgbClr val="000000"/>
                          </a:solidFill>
                          <a:latin typeface="Arial"/>
                        </a:rPr>
                        <a:t>i</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pPr marL="720" algn="ctr">
                        <a:lnSpc>
                          <a:spcPct val="100000"/>
                        </a:lnSpc>
                        <a:spcBef>
                          <a:spcPts val="780"/>
                        </a:spcBef>
                      </a:pPr>
                      <a:r>
                        <a:rPr lang="en-US" sz="2000" b="0" strike="noStrike" spc="-1">
                          <a:solidFill>
                            <a:srgbClr val="000000"/>
                          </a:solidFill>
                          <a:latin typeface="Arial"/>
                        </a:rPr>
                        <a:t>h</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pPr marL="720" algn="ctr">
                        <a:lnSpc>
                          <a:spcPct val="100000"/>
                        </a:lnSpc>
                        <a:spcBef>
                          <a:spcPts val="780"/>
                        </a:spcBef>
                      </a:pPr>
                      <a:r>
                        <a:rPr lang="en-US" sz="2000" b="0" strike="noStrike" spc="-1">
                          <a:solidFill>
                            <a:srgbClr val="000000"/>
                          </a:solidFill>
                          <a:latin typeface="Arial"/>
                        </a:rPr>
                        <a:t>g</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r>
              <a:tr h="503640">
                <a:tc gridSpan="2">
                  <a:txBody>
                    <a:bodyPr/>
                    <a:lstStyle/>
                    <a:p>
                      <a:pPr algn="ctr">
                        <a:lnSpc>
                          <a:spcPct val="100000"/>
                        </a:lnSpc>
                        <a:spcBef>
                          <a:spcPts val="910"/>
                        </a:spcBef>
                      </a:pPr>
                      <a:r>
                        <a:rPr lang="en-US" sz="2000" b="0" strike="noStrike" spc="-1">
                          <a:solidFill>
                            <a:srgbClr val="000000"/>
                          </a:solidFill>
                          <a:latin typeface="Arial"/>
                        </a:rPr>
                        <a:t>f</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pPr algn="ctr">
                        <a:lnSpc>
                          <a:spcPct val="100000"/>
                        </a:lnSpc>
                        <a:spcBef>
                          <a:spcPts val="910"/>
                        </a:spcBef>
                      </a:pPr>
                      <a:r>
                        <a:rPr lang="en-US" sz="2000" b="0" strike="noStrike" spc="-1">
                          <a:solidFill>
                            <a:srgbClr val="000000"/>
                          </a:solidFill>
                          <a:latin typeface="Arial"/>
                        </a:rPr>
                        <a:t>e</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pPr algn="ctr">
                        <a:lnSpc>
                          <a:spcPct val="100000"/>
                        </a:lnSpc>
                        <a:spcBef>
                          <a:spcPts val="910"/>
                        </a:spcBef>
                      </a:pPr>
                      <a:r>
                        <a:rPr lang="en-US" sz="2000" b="0" strike="noStrike" spc="-1">
                          <a:solidFill>
                            <a:srgbClr val="000000"/>
                          </a:solidFill>
                          <a:latin typeface="Arial"/>
                        </a:rPr>
                        <a:t>d</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r>
              <a:tr h="347760">
                <a:tc>
                  <a:txBody>
                    <a:bodyPr/>
                    <a:lstStyle/>
                    <a:p>
                      <a:endParaRPr lang="en-US"/>
                    </a:p>
                  </a:txBody>
                  <a:tcPr marL="121920" marR="121920">
                    <a:lnR w="9360">
                      <a:solidFill>
                        <a:srgbClr val="000000"/>
                      </a:solidFill>
                    </a:lnR>
                    <a:lnT w="9360">
                      <a:solidFill>
                        <a:srgbClr val="000000"/>
                      </a:solidFill>
                    </a:lnT>
                    <a:lnB w="9360">
                      <a:solidFill>
                        <a:srgbClr val="000000"/>
                      </a:solidFill>
                    </a:lnB>
                    <a:noFill/>
                  </a:tcPr>
                </a:tc>
                <a:tc gridSpan="2">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hMerge="1">
                  <a:txBody>
                    <a:bodyPr/>
                    <a:lstStyle/>
                    <a:p>
                      <a:endParaRPr lang="en-US"/>
                    </a:p>
                  </a:txBody>
                  <a:tcPr marL="90000" marR="90000">
                    <a:solidFill>
                      <a:srgbClr val="729FCF"/>
                    </a:solidFill>
                  </a:tcPr>
                </a:tc>
                <a:tc gridSpan="2">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hMerge="1">
                  <a:txBody>
                    <a:bodyPr/>
                    <a:lstStyle/>
                    <a:p>
                      <a:endParaRPr lang="en-US"/>
                    </a:p>
                  </a:txBody>
                  <a:tcPr marL="90000" marR="90000">
                    <a:solidFill>
                      <a:srgbClr val="729FCF"/>
                    </a:solidFill>
                  </a:tcPr>
                </a:tc>
                <a:tc>
                  <a:txBody>
                    <a:bodyPr/>
                    <a:lstStyle/>
                    <a:p>
                      <a:endParaRPr lang="en-US"/>
                    </a:p>
                  </a:txBody>
                  <a:tcPr marL="121920" marR="121920">
                    <a:lnL w="9360">
                      <a:solidFill>
                        <a:srgbClr val="000000"/>
                      </a:solidFill>
                    </a:lnL>
                    <a:lnT w="9360">
                      <a:solidFill>
                        <a:srgbClr val="000000"/>
                      </a:solidFill>
                    </a:lnT>
                    <a:lnB w="9360">
                      <a:solidFill>
                        <a:srgbClr val="000000"/>
                      </a:solidFill>
                    </a:lnB>
                    <a:noFill/>
                  </a:tcPr>
                </a:tc>
              </a:tr>
              <a:tr h="502920">
                <a:tc gridSpan="2">
                  <a:txBody>
                    <a:bodyPr/>
                    <a:lstStyle/>
                    <a:p>
                      <a:pPr marL="160560">
                        <a:lnSpc>
                          <a:spcPct val="100000"/>
                        </a:lnSpc>
                        <a:spcBef>
                          <a:spcPts val="910"/>
                        </a:spcBef>
                      </a:pPr>
                      <a:r>
                        <a:rPr lang="en-US" sz="2000" b="0" strike="noStrike" spc="-1">
                          <a:solidFill>
                            <a:srgbClr val="000000"/>
                          </a:solidFill>
                          <a:latin typeface="Arial"/>
                        </a:rPr>
                        <a:t>c</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pPr marL="153000">
                        <a:lnSpc>
                          <a:spcPct val="100000"/>
                        </a:lnSpc>
                        <a:spcBef>
                          <a:spcPts val="910"/>
                        </a:spcBef>
                      </a:pPr>
                      <a:r>
                        <a:rPr lang="en-US" sz="2000" b="0" strike="noStrike" spc="-1">
                          <a:solidFill>
                            <a:srgbClr val="000000"/>
                          </a:solidFill>
                          <a:latin typeface="Arial"/>
                        </a:rPr>
                        <a:t>b</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pPr marL="154800">
                        <a:lnSpc>
                          <a:spcPct val="100000"/>
                        </a:lnSpc>
                        <a:spcBef>
                          <a:spcPts val="910"/>
                        </a:spcBef>
                      </a:pPr>
                      <a:r>
                        <a:rPr lang="en-US" sz="2000" b="0" strike="noStrike" spc="-1" dirty="0">
                          <a:solidFill>
                            <a:srgbClr val="000000"/>
                          </a:solidFill>
                          <a:latin typeface="Arial"/>
                        </a:rPr>
                        <a:t>a</a:t>
                      </a:r>
                      <a:endParaRPr lang="en-US" sz="2000" b="0" strike="noStrike" spc="-1" dirty="0">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r>
            </a:tbl>
          </a:graphicData>
        </a:graphic>
      </p:graphicFrame>
      <p:grpSp>
        <p:nvGrpSpPr>
          <p:cNvPr id="932" name="Group 7"/>
          <p:cNvGrpSpPr/>
          <p:nvPr/>
        </p:nvGrpSpPr>
        <p:grpSpPr>
          <a:xfrm>
            <a:off x="3346080" y="2666880"/>
            <a:ext cx="1022880" cy="2593800"/>
            <a:chOff x="2509560" y="2666880"/>
            <a:chExt cx="767160" cy="2593800"/>
          </a:xfrm>
        </p:grpSpPr>
        <p:sp>
          <p:nvSpPr>
            <p:cNvPr id="933" name="CustomShape 8"/>
            <p:cNvSpPr/>
            <p:nvPr/>
          </p:nvSpPr>
          <p:spPr>
            <a:xfrm>
              <a:off x="2971800" y="2907000"/>
              <a:ext cx="304200" cy="431640"/>
            </a:xfrm>
            <a:custGeom>
              <a:avLst/>
              <a:gdLst/>
              <a:ahLst/>
              <a:cxnLst/>
              <a:rect l="l" t="t" r="r" b="b"/>
              <a:pathLst>
                <a:path w="304800" h="432435">
                  <a:moveTo>
                    <a:pt x="0" y="0"/>
                  </a:moveTo>
                  <a:lnTo>
                    <a:pt x="0" y="137160"/>
                  </a:lnTo>
                  <a:lnTo>
                    <a:pt x="4864" y="179947"/>
                  </a:lnTo>
                  <a:lnTo>
                    <a:pt x="18979" y="220582"/>
                  </a:lnTo>
                  <a:lnTo>
                    <a:pt x="41627" y="258264"/>
                  </a:lnTo>
                  <a:lnTo>
                    <a:pt x="72091" y="292194"/>
                  </a:lnTo>
                  <a:lnTo>
                    <a:pt x="109653" y="321572"/>
                  </a:lnTo>
                  <a:lnTo>
                    <a:pt x="153595" y="345599"/>
                  </a:lnTo>
                  <a:lnTo>
                    <a:pt x="203200" y="363474"/>
                  </a:lnTo>
                  <a:lnTo>
                    <a:pt x="203200" y="432054"/>
                  </a:lnTo>
                  <a:lnTo>
                    <a:pt x="304800" y="308610"/>
                  </a:lnTo>
                  <a:lnTo>
                    <a:pt x="203200" y="157734"/>
                  </a:lnTo>
                  <a:lnTo>
                    <a:pt x="203200" y="226314"/>
                  </a:lnTo>
                  <a:lnTo>
                    <a:pt x="153595" y="208439"/>
                  </a:lnTo>
                  <a:lnTo>
                    <a:pt x="109653" y="184412"/>
                  </a:lnTo>
                  <a:lnTo>
                    <a:pt x="72091" y="155034"/>
                  </a:lnTo>
                  <a:lnTo>
                    <a:pt x="41627" y="121104"/>
                  </a:lnTo>
                  <a:lnTo>
                    <a:pt x="18979" y="83422"/>
                  </a:lnTo>
                  <a:lnTo>
                    <a:pt x="4864" y="42787"/>
                  </a:lnTo>
                  <a:lnTo>
                    <a:pt x="0" y="0"/>
                  </a:lnTo>
                  <a:close/>
                </a:path>
              </a:pathLst>
            </a:custGeom>
            <a:solidFill>
              <a:srgbClr val="FFFF00"/>
            </a:solidFill>
            <a:ln>
              <a:noFill/>
            </a:ln>
          </p:spPr>
          <p:style>
            <a:lnRef idx="0">
              <a:scrgbClr r="0" g="0" b="0"/>
            </a:lnRef>
            <a:fillRef idx="0">
              <a:scrgbClr r="0" g="0" b="0"/>
            </a:fillRef>
            <a:effectRef idx="0">
              <a:scrgbClr r="0" g="0" b="0"/>
            </a:effectRef>
            <a:fontRef idx="minor"/>
          </p:style>
        </p:sp>
        <p:sp>
          <p:nvSpPr>
            <p:cNvPr id="934" name="CustomShape 9"/>
            <p:cNvSpPr/>
            <p:nvPr/>
          </p:nvSpPr>
          <p:spPr>
            <a:xfrm>
              <a:off x="2972520" y="2666880"/>
              <a:ext cx="304200" cy="307800"/>
            </a:xfrm>
            <a:custGeom>
              <a:avLst/>
              <a:gdLst/>
              <a:ahLst/>
              <a:cxnLst/>
              <a:rect l="l" t="t" r="r" b="b"/>
              <a:pathLst>
                <a:path w="304800" h="308610">
                  <a:moveTo>
                    <a:pt x="304228" y="0"/>
                  </a:moveTo>
                  <a:lnTo>
                    <a:pt x="260238" y="2539"/>
                  </a:lnTo>
                  <a:lnTo>
                    <a:pt x="217106" y="10033"/>
                  </a:lnTo>
                  <a:lnTo>
                    <a:pt x="166012" y="26058"/>
                  </a:lnTo>
                  <a:lnTo>
                    <a:pt x="120644" y="48342"/>
                  </a:lnTo>
                  <a:lnTo>
                    <a:pt x="81583" y="76040"/>
                  </a:lnTo>
                  <a:lnTo>
                    <a:pt x="49407" y="108306"/>
                  </a:lnTo>
                  <a:lnTo>
                    <a:pt x="24698" y="144296"/>
                  </a:lnTo>
                  <a:lnTo>
                    <a:pt x="8036" y="183166"/>
                  </a:lnTo>
                  <a:lnTo>
                    <a:pt x="0" y="224072"/>
                  </a:lnTo>
                  <a:lnTo>
                    <a:pt x="1170" y="266168"/>
                  </a:lnTo>
                  <a:lnTo>
                    <a:pt x="12128" y="308610"/>
                  </a:lnTo>
                  <a:lnTo>
                    <a:pt x="30200" y="272036"/>
                  </a:lnTo>
                  <a:lnTo>
                    <a:pt x="55054" y="238904"/>
                  </a:lnTo>
                  <a:lnTo>
                    <a:pt x="85932" y="209657"/>
                  </a:lnTo>
                  <a:lnTo>
                    <a:pt x="122078" y="184737"/>
                  </a:lnTo>
                  <a:lnTo>
                    <a:pt x="162737" y="164585"/>
                  </a:lnTo>
                  <a:lnTo>
                    <a:pt x="207152" y="149643"/>
                  </a:lnTo>
                  <a:lnTo>
                    <a:pt x="254568" y="140354"/>
                  </a:lnTo>
                  <a:lnTo>
                    <a:pt x="304228" y="137160"/>
                  </a:lnTo>
                  <a:lnTo>
                    <a:pt x="304228" y="0"/>
                  </a:lnTo>
                  <a:close/>
                </a:path>
              </a:pathLst>
            </a:custGeom>
            <a:solidFill>
              <a:srgbClr val="CDCD00"/>
            </a:solidFill>
            <a:ln>
              <a:noFill/>
            </a:ln>
          </p:spPr>
          <p:style>
            <a:lnRef idx="0">
              <a:scrgbClr r="0" g="0" b="0"/>
            </a:lnRef>
            <a:fillRef idx="0">
              <a:scrgbClr r="0" g="0" b="0"/>
            </a:fillRef>
            <a:effectRef idx="0">
              <a:scrgbClr r="0" g="0" b="0"/>
            </a:effectRef>
            <a:fontRef idx="minor"/>
          </p:style>
        </p:sp>
        <p:sp>
          <p:nvSpPr>
            <p:cNvPr id="935" name="CustomShape 10"/>
            <p:cNvSpPr/>
            <p:nvPr/>
          </p:nvSpPr>
          <p:spPr>
            <a:xfrm>
              <a:off x="2971800" y="2666880"/>
              <a:ext cx="304200" cy="671760"/>
            </a:xfrm>
            <a:custGeom>
              <a:avLst/>
              <a:gdLst/>
              <a:ahLst/>
              <a:cxnLst/>
              <a:rect l="l" t="t" r="r" b="b"/>
              <a:pathLst>
                <a:path w="304800" h="672464">
                  <a:moveTo>
                    <a:pt x="0" y="240029"/>
                  </a:moveTo>
                  <a:lnTo>
                    <a:pt x="4864" y="282817"/>
                  </a:lnTo>
                  <a:lnTo>
                    <a:pt x="18979" y="323452"/>
                  </a:lnTo>
                  <a:lnTo>
                    <a:pt x="41627" y="361134"/>
                  </a:lnTo>
                  <a:lnTo>
                    <a:pt x="72091" y="395064"/>
                  </a:lnTo>
                  <a:lnTo>
                    <a:pt x="109653" y="424442"/>
                  </a:lnTo>
                  <a:lnTo>
                    <a:pt x="153595" y="448469"/>
                  </a:lnTo>
                  <a:lnTo>
                    <a:pt x="203200" y="466344"/>
                  </a:lnTo>
                  <a:lnTo>
                    <a:pt x="203200" y="397763"/>
                  </a:lnTo>
                  <a:lnTo>
                    <a:pt x="304800" y="548639"/>
                  </a:lnTo>
                  <a:lnTo>
                    <a:pt x="203200" y="672084"/>
                  </a:lnTo>
                  <a:lnTo>
                    <a:pt x="203200" y="603503"/>
                  </a:lnTo>
                  <a:lnTo>
                    <a:pt x="153595" y="585629"/>
                  </a:lnTo>
                  <a:lnTo>
                    <a:pt x="109653" y="561602"/>
                  </a:lnTo>
                  <a:lnTo>
                    <a:pt x="72091" y="532224"/>
                  </a:lnTo>
                  <a:lnTo>
                    <a:pt x="41627" y="498294"/>
                  </a:lnTo>
                  <a:lnTo>
                    <a:pt x="18979" y="460612"/>
                  </a:lnTo>
                  <a:lnTo>
                    <a:pt x="4864" y="419977"/>
                  </a:lnTo>
                  <a:lnTo>
                    <a:pt x="0" y="377189"/>
                  </a:lnTo>
                  <a:lnTo>
                    <a:pt x="0" y="240029"/>
                  </a:lnTo>
                  <a:lnTo>
                    <a:pt x="4912" y="196878"/>
                  </a:lnTo>
                  <a:lnTo>
                    <a:pt x="19076" y="156266"/>
                  </a:lnTo>
                  <a:lnTo>
                    <a:pt x="41627" y="118871"/>
                  </a:lnTo>
                  <a:lnTo>
                    <a:pt x="71705" y="85372"/>
                  </a:lnTo>
                  <a:lnTo>
                    <a:pt x="108446" y="56444"/>
                  </a:lnTo>
                  <a:lnTo>
                    <a:pt x="150988" y="32765"/>
                  </a:lnTo>
                  <a:lnTo>
                    <a:pt x="198470" y="15014"/>
                  </a:lnTo>
                  <a:lnTo>
                    <a:pt x="250027" y="3866"/>
                  </a:lnTo>
                  <a:lnTo>
                    <a:pt x="304800" y="0"/>
                  </a:lnTo>
                  <a:lnTo>
                    <a:pt x="304800" y="137160"/>
                  </a:lnTo>
                  <a:lnTo>
                    <a:pt x="255140" y="140354"/>
                  </a:lnTo>
                  <a:lnTo>
                    <a:pt x="207724" y="149643"/>
                  </a:lnTo>
                  <a:lnTo>
                    <a:pt x="163309" y="164585"/>
                  </a:lnTo>
                  <a:lnTo>
                    <a:pt x="122650" y="184737"/>
                  </a:lnTo>
                  <a:lnTo>
                    <a:pt x="86503" y="209657"/>
                  </a:lnTo>
                  <a:lnTo>
                    <a:pt x="55625" y="238904"/>
                  </a:lnTo>
                  <a:lnTo>
                    <a:pt x="30772" y="272036"/>
                  </a:lnTo>
                  <a:lnTo>
                    <a:pt x="12700" y="308610"/>
                  </a:lnTo>
                </a:path>
              </a:pathLst>
            </a:custGeom>
            <a:noFill/>
            <a:ln w="9000">
              <a:solidFill>
                <a:srgbClr val="000000"/>
              </a:solidFill>
              <a:round/>
            </a:ln>
          </p:spPr>
          <p:style>
            <a:lnRef idx="0">
              <a:scrgbClr r="0" g="0" b="0"/>
            </a:lnRef>
            <a:fillRef idx="0">
              <a:scrgbClr r="0" g="0" b="0"/>
            </a:fillRef>
            <a:effectRef idx="0">
              <a:scrgbClr r="0" g="0" b="0"/>
            </a:effectRef>
            <a:fontRef idx="minor"/>
          </p:style>
        </p:sp>
        <p:sp>
          <p:nvSpPr>
            <p:cNvPr id="936" name="CustomShape 11"/>
            <p:cNvSpPr/>
            <p:nvPr/>
          </p:nvSpPr>
          <p:spPr>
            <a:xfrm>
              <a:off x="2971800" y="3440520"/>
              <a:ext cx="304200" cy="431640"/>
            </a:xfrm>
            <a:custGeom>
              <a:avLst/>
              <a:gdLst/>
              <a:ahLst/>
              <a:cxnLst/>
              <a:rect l="l" t="t" r="r" b="b"/>
              <a:pathLst>
                <a:path w="304800" h="432435">
                  <a:moveTo>
                    <a:pt x="0" y="0"/>
                  </a:moveTo>
                  <a:lnTo>
                    <a:pt x="0" y="137160"/>
                  </a:lnTo>
                  <a:lnTo>
                    <a:pt x="4864" y="179947"/>
                  </a:lnTo>
                  <a:lnTo>
                    <a:pt x="18979" y="220582"/>
                  </a:lnTo>
                  <a:lnTo>
                    <a:pt x="41627" y="258264"/>
                  </a:lnTo>
                  <a:lnTo>
                    <a:pt x="72091" y="292194"/>
                  </a:lnTo>
                  <a:lnTo>
                    <a:pt x="109653" y="321572"/>
                  </a:lnTo>
                  <a:lnTo>
                    <a:pt x="153595" y="345599"/>
                  </a:lnTo>
                  <a:lnTo>
                    <a:pt x="203200" y="363474"/>
                  </a:lnTo>
                  <a:lnTo>
                    <a:pt x="203200" y="432054"/>
                  </a:lnTo>
                  <a:lnTo>
                    <a:pt x="304800" y="308610"/>
                  </a:lnTo>
                  <a:lnTo>
                    <a:pt x="203200" y="157734"/>
                  </a:lnTo>
                  <a:lnTo>
                    <a:pt x="203200" y="226314"/>
                  </a:lnTo>
                  <a:lnTo>
                    <a:pt x="153595" y="208439"/>
                  </a:lnTo>
                  <a:lnTo>
                    <a:pt x="109653" y="184412"/>
                  </a:lnTo>
                  <a:lnTo>
                    <a:pt x="72091" y="155034"/>
                  </a:lnTo>
                  <a:lnTo>
                    <a:pt x="41627" y="121104"/>
                  </a:lnTo>
                  <a:lnTo>
                    <a:pt x="18979" y="83422"/>
                  </a:lnTo>
                  <a:lnTo>
                    <a:pt x="4864" y="42787"/>
                  </a:lnTo>
                  <a:lnTo>
                    <a:pt x="0" y="0"/>
                  </a:lnTo>
                  <a:close/>
                </a:path>
              </a:pathLst>
            </a:custGeom>
            <a:solidFill>
              <a:srgbClr val="FFFF00"/>
            </a:solidFill>
            <a:ln>
              <a:noFill/>
            </a:ln>
          </p:spPr>
          <p:style>
            <a:lnRef idx="0">
              <a:scrgbClr r="0" g="0" b="0"/>
            </a:lnRef>
            <a:fillRef idx="0">
              <a:scrgbClr r="0" g="0" b="0"/>
            </a:fillRef>
            <a:effectRef idx="0">
              <a:scrgbClr r="0" g="0" b="0"/>
            </a:effectRef>
            <a:fontRef idx="minor"/>
          </p:style>
        </p:sp>
        <p:sp>
          <p:nvSpPr>
            <p:cNvPr id="937" name="CustomShape 12"/>
            <p:cNvSpPr/>
            <p:nvPr/>
          </p:nvSpPr>
          <p:spPr>
            <a:xfrm>
              <a:off x="2972520" y="3200400"/>
              <a:ext cx="304200" cy="307800"/>
            </a:xfrm>
            <a:custGeom>
              <a:avLst/>
              <a:gdLst/>
              <a:ahLst/>
              <a:cxnLst/>
              <a:rect l="l" t="t" r="r" b="b"/>
              <a:pathLst>
                <a:path w="304800" h="308610">
                  <a:moveTo>
                    <a:pt x="304228" y="0"/>
                  </a:moveTo>
                  <a:lnTo>
                    <a:pt x="260238" y="2539"/>
                  </a:lnTo>
                  <a:lnTo>
                    <a:pt x="217106" y="10033"/>
                  </a:lnTo>
                  <a:lnTo>
                    <a:pt x="166012" y="26058"/>
                  </a:lnTo>
                  <a:lnTo>
                    <a:pt x="120644" y="48342"/>
                  </a:lnTo>
                  <a:lnTo>
                    <a:pt x="81583" y="76040"/>
                  </a:lnTo>
                  <a:lnTo>
                    <a:pt x="49407" y="108306"/>
                  </a:lnTo>
                  <a:lnTo>
                    <a:pt x="24698" y="144296"/>
                  </a:lnTo>
                  <a:lnTo>
                    <a:pt x="8036" y="183166"/>
                  </a:lnTo>
                  <a:lnTo>
                    <a:pt x="0" y="224072"/>
                  </a:lnTo>
                  <a:lnTo>
                    <a:pt x="1170" y="266168"/>
                  </a:lnTo>
                  <a:lnTo>
                    <a:pt x="12128" y="308610"/>
                  </a:lnTo>
                  <a:lnTo>
                    <a:pt x="30200" y="272036"/>
                  </a:lnTo>
                  <a:lnTo>
                    <a:pt x="55054" y="238904"/>
                  </a:lnTo>
                  <a:lnTo>
                    <a:pt x="85932" y="209657"/>
                  </a:lnTo>
                  <a:lnTo>
                    <a:pt x="122078" y="184737"/>
                  </a:lnTo>
                  <a:lnTo>
                    <a:pt x="162737" y="164585"/>
                  </a:lnTo>
                  <a:lnTo>
                    <a:pt x="207152" y="149643"/>
                  </a:lnTo>
                  <a:lnTo>
                    <a:pt x="254568" y="140354"/>
                  </a:lnTo>
                  <a:lnTo>
                    <a:pt x="304228" y="137160"/>
                  </a:lnTo>
                  <a:lnTo>
                    <a:pt x="304228" y="0"/>
                  </a:lnTo>
                  <a:close/>
                </a:path>
              </a:pathLst>
            </a:custGeom>
            <a:solidFill>
              <a:srgbClr val="CDCD00"/>
            </a:solidFill>
            <a:ln>
              <a:noFill/>
            </a:ln>
          </p:spPr>
          <p:style>
            <a:lnRef idx="0">
              <a:scrgbClr r="0" g="0" b="0"/>
            </a:lnRef>
            <a:fillRef idx="0">
              <a:scrgbClr r="0" g="0" b="0"/>
            </a:fillRef>
            <a:effectRef idx="0">
              <a:scrgbClr r="0" g="0" b="0"/>
            </a:effectRef>
            <a:fontRef idx="minor"/>
          </p:style>
        </p:sp>
        <p:sp>
          <p:nvSpPr>
            <p:cNvPr id="938" name="CustomShape 13"/>
            <p:cNvSpPr/>
            <p:nvPr/>
          </p:nvSpPr>
          <p:spPr>
            <a:xfrm>
              <a:off x="2971800" y="3200400"/>
              <a:ext cx="304200" cy="671760"/>
            </a:xfrm>
            <a:custGeom>
              <a:avLst/>
              <a:gdLst/>
              <a:ahLst/>
              <a:cxnLst/>
              <a:rect l="l" t="t" r="r" b="b"/>
              <a:pathLst>
                <a:path w="304800" h="672464">
                  <a:moveTo>
                    <a:pt x="0" y="240029"/>
                  </a:moveTo>
                  <a:lnTo>
                    <a:pt x="4864" y="282817"/>
                  </a:lnTo>
                  <a:lnTo>
                    <a:pt x="18979" y="323452"/>
                  </a:lnTo>
                  <a:lnTo>
                    <a:pt x="41627" y="361134"/>
                  </a:lnTo>
                  <a:lnTo>
                    <a:pt x="72091" y="395064"/>
                  </a:lnTo>
                  <a:lnTo>
                    <a:pt x="109653" y="424442"/>
                  </a:lnTo>
                  <a:lnTo>
                    <a:pt x="153595" y="448469"/>
                  </a:lnTo>
                  <a:lnTo>
                    <a:pt x="203200" y="466344"/>
                  </a:lnTo>
                  <a:lnTo>
                    <a:pt x="203200" y="397763"/>
                  </a:lnTo>
                  <a:lnTo>
                    <a:pt x="304800" y="548639"/>
                  </a:lnTo>
                  <a:lnTo>
                    <a:pt x="203200" y="672083"/>
                  </a:lnTo>
                  <a:lnTo>
                    <a:pt x="203200" y="603504"/>
                  </a:lnTo>
                  <a:lnTo>
                    <a:pt x="153595" y="585629"/>
                  </a:lnTo>
                  <a:lnTo>
                    <a:pt x="109653" y="561602"/>
                  </a:lnTo>
                  <a:lnTo>
                    <a:pt x="72091" y="532224"/>
                  </a:lnTo>
                  <a:lnTo>
                    <a:pt x="41627" y="498294"/>
                  </a:lnTo>
                  <a:lnTo>
                    <a:pt x="18979" y="460612"/>
                  </a:lnTo>
                  <a:lnTo>
                    <a:pt x="4864" y="419977"/>
                  </a:lnTo>
                  <a:lnTo>
                    <a:pt x="0" y="377189"/>
                  </a:lnTo>
                  <a:lnTo>
                    <a:pt x="0" y="240029"/>
                  </a:lnTo>
                  <a:lnTo>
                    <a:pt x="4912" y="196878"/>
                  </a:lnTo>
                  <a:lnTo>
                    <a:pt x="19076" y="156266"/>
                  </a:lnTo>
                  <a:lnTo>
                    <a:pt x="41627" y="118871"/>
                  </a:lnTo>
                  <a:lnTo>
                    <a:pt x="71705" y="85372"/>
                  </a:lnTo>
                  <a:lnTo>
                    <a:pt x="108446" y="56444"/>
                  </a:lnTo>
                  <a:lnTo>
                    <a:pt x="150988" y="32765"/>
                  </a:lnTo>
                  <a:lnTo>
                    <a:pt x="198470" y="15014"/>
                  </a:lnTo>
                  <a:lnTo>
                    <a:pt x="250027" y="3866"/>
                  </a:lnTo>
                  <a:lnTo>
                    <a:pt x="304800" y="0"/>
                  </a:lnTo>
                  <a:lnTo>
                    <a:pt x="304800" y="137160"/>
                  </a:lnTo>
                  <a:lnTo>
                    <a:pt x="255140" y="140354"/>
                  </a:lnTo>
                  <a:lnTo>
                    <a:pt x="207724" y="149643"/>
                  </a:lnTo>
                  <a:lnTo>
                    <a:pt x="163309" y="164585"/>
                  </a:lnTo>
                  <a:lnTo>
                    <a:pt x="122650" y="184737"/>
                  </a:lnTo>
                  <a:lnTo>
                    <a:pt x="86503" y="209657"/>
                  </a:lnTo>
                  <a:lnTo>
                    <a:pt x="55625" y="238904"/>
                  </a:lnTo>
                  <a:lnTo>
                    <a:pt x="30772" y="272036"/>
                  </a:lnTo>
                  <a:lnTo>
                    <a:pt x="12700" y="308610"/>
                  </a:lnTo>
                </a:path>
              </a:pathLst>
            </a:custGeom>
            <a:noFill/>
            <a:ln w="9000">
              <a:solidFill>
                <a:srgbClr val="000000"/>
              </a:solidFill>
              <a:round/>
            </a:ln>
          </p:spPr>
          <p:style>
            <a:lnRef idx="0">
              <a:scrgbClr r="0" g="0" b="0"/>
            </a:lnRef>
            <a:fillRef idx="0">
              <a:scrgbClr r="0" g="0" b="0"/>
            </a:fillRef>
            <a:effectRef idx="0">
              <a:scrgbClr r="0" g="0" b="0"/>
            </a:effectRef>
            <a:fontRef idx="minor"/>
          </p:style>
        </p:sp>
        <p:sp>
          <p:nvSpPr>
            <p:cNvPr id="939" name="CustomShape 14"/>
            <p:cNvSpPr/>
            <p:nvPr/>
          </p:nvSpPr>
          <p:spPr>
            <a:xfrm>
              <a:off x="2971800" y="4080600"/>
              <a:ext cx="304200" cy="623520"/>
            </a:xfrm>
            <a:custGeom>
              <a:avLst/>
              <a:gdLst/>
              <a:ahLst/>
              <a:cxnLst/>
              <a:rect l="l" t="t" r="r" b="b"/>
              <a:pathLst>
                <a:path w="304800" h="624204">
                  <a:moveTo>
                    <a:pt x="0" y="0"/>
                  </a:moveTo>
                  <a:lnTo>
                    <a:pt x="0" y="198119"/>
                  </a:lnTo>
                  <a:lnTo>
                    <a:pt x="2958" y="246416"/>
                  </a:lnTo>
                  <a:lnTo>
                    <a:pt x="11610" y="292985"/>
                  </a:lnTo>
                  <a:lnTo>
                    <a:pt x="25616" y="337283"/>
                  </a:lnTo>
                  <a:lnTo>
                    <a:pt x="44639" y="378769"/>
                  </a:lnTo>
                  <a:lnTo>
                    <a:pt x="68343" y="416899"/>
                  </a:lnTo>
                  <a:lnTo>
                    <a:pt x="96388" y="451132"/>
                  </a:lnTo>
                  <a:lnTo>
                    <a:pt x="128437" y="480924"/>
                  </a:lnTo>
                  <a:lnTo>
                    <a:pt x="164154" y="505733"/>
                  </a:lnTo>
                  <a:lnTo>
                    <a:pt x="203200" y="525017"/>
                  </a:lnTo>
                  <a:lnTo>
                    <a:pt x="203200" y="624077"/>
                  </a:lnTo>
                  <a:lnTo>
                    <a:pt x="304800" y="445769"/>
                  </a:lnTo>
                  <a:lnTo>
                    <a:pt x="203200" y="227837"/>
                  </a:lnTo>
                  <a:lnTo>
                    <a:pt x="203200" y="326897"/>
                  </a:lnTo>
                  <a:lnTo>
                    <a:pt x="164154" y="307613"/>
                  </a:lnTo>
                  <a:lnTo>
                    <a:pt x="128437" y="282804"/>
                  </a:lnTo>
                  <a:lnTo>
                    <a:pt x="96388" y="253012"/>
                  </a:lnTo>
                  <a:lnTo>
                    <a:pt x="68343" y="218779"/>
                  </a:lnTo>
                  <a:lnTo>
                    <a:pt x="44639" y="180649"/>
                  </a:lnTo>
                  <a:lnTo>
                    <a:pt x="25616" y="139163"/>
                  </a:lnTo>
                  <a:lnTo>
                    <a:pt x="11610" y="94865"/>
                  </a:lnTo>
                  <a:lnTo>
                    <a:pt x="2958" y="48296"/>
                  </a:lnTo>
                  <a:lnTo>
                    <a:pt x="0" y="0"/>
                  </a:lnTo>
                  <a:close/>
                </a:path>
              </a:pathLst>
            </a:custGeom>
            <a:solidFill>
              <a:srgbClr val="FFFF00"/>
            </a:solidFill>
            <a:ln>
              <a:noFill/>
            </a:ln>
          </p:spPr>
          <p:style>
            <a:lnRef idx="0">
              <a:scrgbClr r="0" g="0" b="0"/>
            </a:lnRef>
            <a:fillRef idx="0">
              <a:scrgbClr r="0" g="0" b="0"/>
            </a:fillRef>
            <a:effectRef idx="0">
              <a:scrgbClr r="0" g="0" b="0"/>
            </a:effectRef>
            <a:fontRef idx="minor"/>
          </p:style>
        </p:sp>
        <p:sp>
          <p:nvSpPr>
            <p:cNvPr id="940" name="CustomShape 15"/>
            <p:cNvSpPr/>
            <p:nvPr/>
          </p:nvSpPr>
          <p:spPr>
            <a:xfrm>
              <a:off x="2971800" y="3733920"/>
              <a:ext cx="304560" cy="444960"/>
            </a:xfrm>
            <a:custGeom>
              <a:avLst/>
              <a:gdLst/>
              <a:ahLst/>
              <a:cxnLst/>
              <a:rect l="l" t="t" r="r" b="b"/>
              <a:pathLst>
                <a:path w="305435" h="445770">
                  <a:moveTo>
                    <a:pt x="304898" y="0"/>
                  </a:moveTo>
                  <a:lnTo>
                    <a:pt x="260908" y="3619"/>
                  </a:lnTo>
                  <a:lnTo>
                    <a:pt x="217776" y="14477"/>
                  </a:lnTo>
                  <a:lnTo>
                    <a:pt x="175563" y="32724"/>
                  </a:lnTo>
                  <a:lnTo>
                    <a:pt x="137113" y="57162"/>
                  </a:lnTo>
                  <a:lnTo>
                    <a:pt x="102742" y="87125"/>
                  </a:lnTo>
                  <a:lnTo>
                    <a:pt x="72770" y="121946"/>
                  </a:lnTo>
                  <a:lnTo>
                    <a:pt x="47514" y="160961"/>
                  </a:lnTo>
                  <a:lnTo>
                    <a:pt x="27291" y="203501"/>
                  </a:lnTo>
                  <a:lnTo>
                    <a:pt x="12419" y="248901"/>
                  </a:lnTo>
                  <a:lnTo>
                    <a:pt x="3216" y="296494"/>
                  </a:lnTo>
                  <a:lnTo>
                    <a:pt x="0" y="345614"/>
                  </a:lnTo>
                  <a:lnTo>
                    <a:pt x="3088" y="395595"/>
                  </a:lnTo>
                  <a:lnTo>
                    <a:pt x="12798" y="445769"/>
                  </a:lnTo>
                  <a:lnTo>
                    <a:pt x="28514" y="398577"/>
                  </a:lnTo>
                  <a:lnTo>
                    <a:pt x="49654" y="355257"/>
                  </a:lnTo>
                  <a:lnTo>
                    <a:pt x="75686" y="316258"/>
                  </a:lnTo>
                  <a:lnTo>
                    <a:pt x="106081" y="282028"/>
                  </a:lnTo>
                  <a:lnTo>
                    <a:pt x="140306" y="253017"/>
                  </a:lnTo>
                  <a:lnTo>
                    <a:pt x="177832" y="229672"/>
                  </a:lnTo>
                  <a:lnTo>
                    <a:pt x="218126" y="212442"/>
                  </a:lnTo>
                  <a:lnTo>
                    <a:pt x="260659" y="201775"/>
                  </a:lnTo>
                  <a:lnTo>
                    <a:pt x="304898" y="198119"/>
                  </a:lnTo>
                  <a:lnTo>
                    <a:pt x="304898" y="0"/>
                  </a:lnTo>
                  <a:close/>
                </a:path>
              </a:pathLst>
            </a:custGeom>
            <a:solidFill>
              <a:srgbClr val="CDCD00"/>
            </a:solidFill>
            <a:ln>
              <a:noFill/>
            </a:ln>
          </p:spPr>
          <p:style>
            <a:lnRef idx="0">
              <a:scrgbClr r="0" g="0" b="0"/>
            </a:lnRef>
            <a:fillRef idx="0">
              <a:scrgbClr r="0" g="0" b="0"/>
            </a:fillRef>
            <a:effectRef idx="0">
              <a:scrgbClr r="0" g="0" b="0"/>
            </a:effectRef>
            <a:fontRef idx="minor"/>
          </p:style>
        </p:sp>
        <p:sp>
          <p:nvSpPr>
            <p:cNvPr id="941" name="CustomShape 16"/>
            <p:cNvSpPr/>
            <p:nvPr/>
          </p:nvSpPr>
          <p:spPr>
            <a:xfrm>
              <a:off x="2971800" y="3733920"/>
              <a:ext cx="304200" cy="970200"/>
            </a:xfrm>
            <a:custGeom>
              <a:avLst/>
              <a:gdLst/>
              <a:ahLst/>
              <a:cxnLst/>
              <a:rect l="l" t="t" r="r" b="b"/>
              <a:pathLst>
                <a:path w="304800" h="970914">
                  <a:moveTo>
                    <a:pt x="0" y="346710"/>
                  </a:moveTo>
                  <a:lnTo>
                    <a:pt x="2958" y="395006"/>
                  </a:lnTo>
                  <a:lnTo>
                    <a:pt x="11610" y="441575"/>
                  </a:lnTo>
                  <a:lnTo>
                    <a:pt x="25616" y="485873"/>
                  </a:lnTo>
                  <a:lnTo>
                    <a:pt x="44639" y="527359"/>
                  </a:lnTo>
                  <a:lnTo>
                    <a:pt x="68343" y="565489"/>
                  </a:lnTo>
                  <a:lnTo>
                    <a:pt x="96388" y="599722"/>
                  </a:lnTo>
                  <a:lnTo>
                    <a:pt x="128437" y="629514"/>
                  </a:lnTo>
                  <a:lnTo>
                    <a:pt x="164154" y="654323"/>
                  </a:lnTo>
                  <a:lnTo>
                    <a:pt x="203200" y="673607"/>
                  </a:lnTo>
                  <a:lnTo>
                    <a:pt x="203200" y="574548"/>
                  </a:lnTo>
                  <a:lnTo>
                    <a:pt x="304800" y="792480"/>
                  </a:lnTo>
                  <a:lnTo>
                    <a:pt x="203200" y="970788"/>
                  </a:lnTo>
                  <a:lnTo>
                    <a:pt x="203200" y="871727"/>
                  </a:lnTo>
                  <a:lnTo>
                    <a:pt x="164154" y="852443"/>
                  </a:lnTo>
                  <a:lnTo>
                    <a:pt x="128437" y="827634"/>
                  </a:lnTo>
                  <a:lnTo>
                    <a:pt x="96388" y="797842"/>
                  </a:lnTo>
                  <a:lnTo>
                    <a:pt x="68343" y="763609"/>
                  </a:lnTo>
                  <a:lnTo>
                    <a:pt x="44639" y="725479"/>
                  </a:lnTo>
                  <a:lnTo>
                    <a:pt x="25616" y="683993"/>
                  </a:lnTo>
                  <a:lnTo>
                    <a:pt x="11610" y="639695"/>
                  </a:lnTo>
                  <a:lnTo>
                    <a:pt x="2958" y="593126"/>
                  </a:lnTo>
                  <a:lnTo>
                    <a:pt x="0" y="544830"/>
                  </a:lnTo>
                  <a:lnTo>
                    <a:pt x="0" y="346710"/>
                  </a:lnTo>
                  <a:lnTo>
                    <a:pt x="3306" y="295468"/>
                  </a:lnTo>
                  <a:lnTo>
                    <a:pt x="12909" y="246563"/>
                  </a:lnTo>
                  <a:lnTo>
                    <a:pt x="28338" y="200531"/>
                  </a:lnTo>
                  <a:lnTo>
                    <a:pt x="49120" y="157908"/>
                  </a:lnTo>
                  <a:lnTo>
                    <a:pt x="74783" y="119229"/>
                  </a:lnTo>
                  <a:lnTo>
                    <a:pt x="104853" y="85030"/>
                  </a:lnTo>
                  <a:lnTo>
                    <a:pt x="138860" y="55848"/>
                  </a:lnTo>
                  <a:lnTo>
                    <a:pt x="176330" y="32218"/>
                  </a:lnTo>
                  <a:lnTo>
                    <a:pt x="216792" y="14676"/>
                  </a:lnTo>
                  <a:lnTo>
                    <a:pt x="259772" y="3758"/>
                  </a:lnTo>
                  <a:lnTo>
                    <a:pt x="304800" y="0"/>
                  </a:lnTo>
                  <a:lnTo>
                    <a:pt x="304800" y="198119"/>
                  </a:lnTo>
                  <a:lnTo>
                    <a:pt x="260560" y="201775"/>
                  </a:lnTo>
                  <a:lnTo>
                    <a:pt x="218028" y="212442"/>
                  </a:lnTo>
                  <a:lnTo>
                    <a:pt x="177734" y="229672"/>
                  </a:lnTo>
                  <a:lnTo>
                    <a:pt x="140208" y="253017"/>
                  </a:lnTo>
                  <a:lnTo>
                    <a:pt x="105983" y="282028"/>
                  </a:lnTo>
                  <a:lnTo>
                    <a:pt x="75588" y="316258"/>
                  </a:lnTo>
                  <a:lnTo>
                    <a:pt x="49555" y="355257"/>
                  </a:lnTo>
                  <a:lnTo>
                    <a:pt x="28415" y="398577"/>
                  </a:lnTo>
                  <a:lnTo>
                    <a:pt x="12700" y="445769"/>
                  </a:lnTo>
                </a:path>
              </a:pathLst>
            </a:custGeom>
            <a:noFill/>
            <a:ln w="9000">
              <a:solidFill>
                <a:srgbClr val="000000"/>
              </a:solidFill>
              <a:round/>
            </a:ln>
          </p:spPr>
          <p:style>
            <a:lnRef idx="0">
              <a:scrgbClr r="0" g="0" b="0"/>
            </a:lnRef>
            <a:fillRef idx="0">
              <a:scrgbClr r="0" g="0" b="0"/>
            </a:fillRef>
            <a:effectRef idx="0">
              <a:scrgbClr r="0" g="0" b="0"/>
            </a:effectRef>
            <a:fontRef idx="minor"/>
          </p:style>
        </p:sp>
        <p:sp>
          <p:nvSpPr>
            <p:cNvPr id="942" name="CustomShape 17"/>
            <p:cNvSpPr/>
            <p:nvPr/>
          </p:nvSpPr>
          <p:spPr>
            <a:xfrm>
              <a:off x="2509560" y="4495680"/>
              <a:ext cx="538560" cy="765000"/>
            </a:xfrm>
            <a:custGeom>
              <a:avLst/>
              <a:gdLst/>
              <a:ahLst/>
              <a:cxnLst/>
              <a:rect l="l" t="t" r="r" b="b"/>
              <a:pathLst>
                <a:path w="539114" h="765810">
                  <a:moveTo>
                    <a:pt x="489657" y="58805"/>
                  </a:moveTo>
                  <a:lnTo>
                    <a:pt x="0" y="758316"/>
                  </a:lnTo>
                  <a:lnTo>
                    <a:pt x="10413" y="765683"/>
                  </a:lnTo>
                  <a:lnTo>
                    <a:pt x="500052" y="66073"/>
                  </a:lnTo>
                  <a:lnTo>
                    <a:pt x="489657" y="58805"/>
                  </a:lnTo>
                  <a:close/>
                  <a:moveTo>
                    <a:pt x="531465" y="48387"/>
                  </a:moveTo>
                  <a:lnTo>
                    <a:pt x="496950" y="48387"/>
                  </a:lnTo>
                  <a:lnTo>
                    <a:pt x="507364" y="55625"/>
                  </a:lnTo>
                  <a:lnTo>
                    <a:pt x="500052" y="66073"/>
                  </a:lnTo>
                  <a:lnTo>
                    <a:pt x="526161" y="84327"/>
                  </a:lnTo>
                  <a:lnTo>
                    <a:pt x="531465" y="48387"/>
                  </a:lnTo>
                  <a:close/>
                  <a:moveTo>
                    <a:pt x="496950" y="48387"/>
                  </a:moveTo>
                  <a:lnTo>
                    <a:pt x="489657" y="58805"/>
                  </a:lnTo>
                  <a:lnTo>
                    <a:pt x="500052" y="66073"/>
                  </a:lnTo>
                  <a:lnTo>
                    <a:pt x="507364" y="55625"/>
                  </a:lnTo>
                  <a:lnTo>
                    <a:pt x="496950" y="48387"/>
                  </a:lnTo>
                  <a:close/>
                  <a:moveTo>
                    <a:pt x="538607" y="0"/>
                  </a:moveTo>
                  <a:lnTo>
                    <a:pt x="463676" y="40639"/>
                  </a:lnTo>
                  <a:lnTo>
                    <a:pt x="489657" y="58805"/>
                  </a:lnTo>
                  <a:lnTo>
                    <a:pt x="496950" y="48387"/>
                  </a:lnTo>
                  <a:lnTo>
                    <a:pt x="531465" y="48387"/>
                  </a:lnTo>
                  <a:lnTo>
                    <a:pt x="538607" y="0"/>
                  </a:lnTo>
                  <a:close/>
                </a:path>
              </a:pathLst>
            </a:custGeom>
            <a:solidFill>
              <a:srgbClr val="000000"/>
            </a:solidFill>
            <a:ln>
              <a:noFill/>
            </a:ln>
          </p:spPr>
          <p:style>
            <a:lnRef idx="0">
              <a:scrgbClr r="0" g="0" b="0"/>
            </a:lnRef>
            <a:fillRef idx="0">
              <a:scrgbClr r="0" g="0" b="0"/>
            </a:fillRef>
            <a:effectRef idx="0">
              <a:scrgbClr r="0" g="0" b="0"/>
            </a:effectRef>
            <a:fontRef idx="minor"/>
          </p:style>
        </p:sp>
      </p:grpSp>
      <p:sp>
        <p:nvSpPr>
          <p:cNvPr id="943" name="CustomShape 18"/>
          <p:cNvSpPr/>
          <p:nvPr/>
        </p:nvSpPr>
        <p:spPr>
          <a:xfrm>
            <a:off x="9550560" y="5448240"/>
            <a:ext cx="456480" cy="75600"/>
          </a:xfrm>
          <a:custGeom>
            <a:avLst/>
            <a:gdLst/>
            <a:ahLst/>
            <a:cxnLst/>
            <a:rect l="l" t="t" r="r" b="b"/>
            <a:pathLst>
              <a:path w="342900" h="76200">
                <a:moveTo>
                  <a:pt x="304800" y="0"/>
                </a:moveTo>
                <a:lnTo>
                  <a:pt x="289952" y="2988"/>
                </a:lnTo>
                <a:lnTo>
                  <a:pt x="277844" y="11144"/>
                </a:lnTo>
                <a:lnTo>
                  <a:pt x="269688" y="23252"/>
                </a:lnTo>
                <a:lnTo>
                  <a:pt x="266700" y="38100"/>
                </a:lnTo>
                <a:lnTo>
                  <a:pt x="269688" y="52947"/>
                </a:lnTo>
                <a:lnTo>
                  <a:pt x="277844" y="65055"/>
                </a:lnTo>
                <a:lnTo>
                  <a:pt x="289952" y="73211"/>
                </a:lnTo>
                <a:lnTo>
                  <a:pt x="304800" y="76200"/>
                </a:lnTo>
                <a:lnTo>
                  <a:pt x="319647" y="73211"/>
                </a:lnTo>
                <a:lnTo>
                  <a:pt x="331755" y="65055"/>
                </a:lnTo>
                <a:lnTo>
                  <a:pt x="339911" y="52947"/>
                </a:lnTo>
                <a:lnTo>
                  <a:pt x="341621" y="44450"/>
                </a:lnTo>
                <a:lnTo>
                  <a:pt x="304800" y="44450"/>
                </a:lnTo>
                <a:lnTo>
                  <a:pt x="304800" y="31750"/>
                </a:lnTo>
                <a:lnTo>
                  <a:pt x="341621" y="31750"/>
                </a:lnTo>
                <a:lnTo>
                  <a:pt x="339911" y="23252"/>
                </a:lnTo>
                <a:lnTo>
                  <a:pt x="331755" y="11144"/>
                </a:lnTo>
                <a:lnTo>
                  <a:pt x="319647" y="2988"/>
                </a:lnTo>
                <a:lnTo>
                  <a:pt x="304800" y="0"/>
                </a:lnTo>
                <a:close/>
                <a:moveTo>
                  <a:pt x="267978" y="31750"/>
                </a:moveTo>
                <a:lnTo>
                  <a:pt x="0" y="31750"/>
                </a:lnTo>
                <a:lnTo>
                  <a:pt x="0" y="44450"/>
                </a:lnTo>
                <a:lnTo>
                  <a:pt x="267978" y="44450"/>
                </a:lnTo>
                <a:lnTo>
                  <a:pt x="266700" y="38100"/>
                </a:lnTo>
                <a:lnTo>
                  <a:pt x="267978" y="31750"/>
                </a:lnTo>
                <a:close/>
                <a:moveTo>
                  <a:pt x="341621" y="31750"/>
                </a:moveTo>
                <a:lnTo>
                  <a:pt x="304800" y="31750"/>
                </a:lnTo>
                <a:lnTo>
                  <a:pt x="304800" y="44450"/>
                </a:lnTo>
                <a:lnTo>
                  <a:pt x="341621" y="44450"/>
                </a:lnTo>
                <a:lnTo>
                  <a:pt x="342900" y="38100"/>
                </a:lnTo>
                <a:lnTo>
                  <a:pt x="341621" y="31750"/>
                </a:lnTo>
                <a:close/>
              </a:path>
            </a:pathLst>
          </a:custGeom>
          <a:solidFill>
            <a:srgbClr val="000000"/>
          </a:solidFill>
          <a:ln>
            <a:noFill/>
          </a:ln>
        </p:spPr>
        <p:style>
          <a:lnRef idx="0">
            <a:scrgbClr r="0" g="0" b="0"/>
          </a:lnRef>
          <a:fillRef idx="0">
            <a:scrgbClr r="0" g="0" b="0"/>
          </a:fillRef>
          <a:effectRef idx="0">
            <a:scrgbClr r="0" g="0" b="0"/>
          </a:effectRef>
          <a:fontRef idx="minor"/>
        </p:style>
      </p:sp>
      <p:graphicFrame>
        <p:nvGraphicFramePr>
          <p:cNvPr id="944" name="Table 19"/>
          <p:cNvGraphicFramePr/>
          <p:nvPr/>
        </p:nvGraphicFramePr>
        <p:xfrm>
          <a:off x="7410720" y="3348360"/>
          <a:ext cx="2133120" cy="2379600"/>
        </p:xfrm>
        <a:graphic>
          <a:graphicData uri="http://schemas.openxmlformats.org/drawingml/2006/table">
            <a:tbl>
              <a:tblPr/>
              <a:tblGrid>
                <a:gridCol w="355200"/>
                <a:gridCol w="355200"/>
                <a:gridCol w="355200"/>
                <a:gridCol w="355200"/>
                <a:gridCol w="355200"/>
                <a:gridCol w="357120"/>
              </a:tblGrid>
              <a:tr h="503640">
                <a:tc gridSpan="2">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r>
              <a:tr h="503640">
                <a:tc gridSpan="2">
                  <a:txBody>
                    <a:bodyPr/>
                    <a:lstStyle/>
                    <a:p>
                      <a:pPr algn="ctr">
                        <a:lnSpc>
                          <a:spcPct val="100000"/>
                        </a:lnSpc>
                        <a:spcBef>
                          <a:spcPts val="785"/>
                        </a:spcBef>
                      </a:pPr>
                      <a:r>
                        <a:rPr lang="en-US" sz="2000" b="0" strike="noStrike" spc="-1">
                          <a:solidFill>
                            <a:srgbClr val="000000"/>
                          </a:solidFill>
                          <a:latin typeface="Arial"/>
                        </a:rPr>
                        <a:t>i</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pPr marL="1440" algn="ctr">
                        <a:lnSpc>
                          <a:spcPct val="100000"/>
                        </a:lnSpc>
                        <a:spcBef>
                          <a:spcPts val="785"/>
                        </a:spcBef>
                      </a:pPr>
                      <a:r>
                        <a:rPr lang="en-US" sz="2000" b="0" strike="noStrike" spc="-1">
                          <a:solidFill>
                            <a:srgbClr val="000000"/>
                          </a:solidFill>
                          <a:latin typeface="Arial"/>
                        </a:rPr>
                        <a:t>h</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pPr marL="1440" algn="ctr">
                        <a:lnSpc>
                          <a:spcPct val="100000"/>
                        </a:lnSpc>
                        <a:spcBef>
                          <a:spcPts val="785"/>
                        </a:spcBef>
                      </a:pPr>
                      <a:r>
                        <a:rPr lang="en-US" sz="2000" b="0" strike="noStrike" spc="-1">
                          <a:solidFill>
                            <a:srgbClr val="000000"/>
                          </a:solidFill>
                          <a:latin typeface="Arial"/>
                        </a:rPr>
                        <a:t>g</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r>
              <a:tr h="503640">
                <a:tc gridSpan="2">
                  <a:txBody>
                    <a:bodyPr/>
                    <a:lstStyle/>
                    <a:p>
                      <a:pPr algn="ctr">
                        <a:lnSpc>
                          <a:spcPct val="100000"/>
                        </a:lnSpc>
                        <a:spcBef>
                          <a:spcPts val="910"/>
                        </a:spcBef>
                      </a:pPr>
                      <a:r>
                        <a:rPr lang="en-US" sz="2000" b="0" strike="noStrike" spc="-1">
                          <a:solidFill>
                            <a:srgbClr val="000000"/>
                          </a:solidFill>
                          <a:latin typeface="Arial"/>
                        </a:rPr>
                        <a:t>f</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pPr algn="ctr">
                        <a:lnSpc>
                          <a:spcPct val="100000"/>
                        </a:lnSpc>
                        <a:spcBef>
                          <a:spcPts val="910"/>
                        </a:spcBef>
                      </a:pPr>
                      <a:r>
                        <a:rPr lang="en-US" sz="2000" b="0" strike="noStrike" spc="-1">
                          <a:solidFill>
                            <a:srgbClr val="000000"/>
                          </a:solidFill>
                          <a:latin typeface="Arial"/>
                        </a:rPr>
                        <a:t>e</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pPr algn="ctr">
                        <a:lnSpc>
                          <a:spcPct val="100000"/>
                        </a:lnSpc>
                        <a:spcBef>
                          <a:spcPts val="910"/>
                        </a:spcBef>
                      </a:pPr>
                      <a:r>
                        <a:rPr lang="en-US" sz="2000" b="0" strike="noStrike" spc="-1">
                          <a:solidFill>
                            <a:srgbClr val="000000"/>
                          </a:solidFill>
                          <a:latin typeface="Arial"/>
                        </a:rPr>
                        <a:t>d</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r>
              <a:tr h="347760">
                <a:tc>
                  <a:txBody>
                    <a:bodyPr/>
                    <a:lstStyle/>
                    <a:p>
                      <a:endParaRPr lang="en-US"/>
                    </a:p>
                  </a:txBody>
                  <a:tcPr marL="121920" marR="121920">
                    <a:lnR w="9360">
                      <a:solidFill>
                        <a:srgbClr val="000000"/>
                      </a:solidFill>
                    </a:lnR>
                    <a:lnT w="9360">
                      <a:solidFill>
                        <a:srgbClr val="000000"/>
                      </a:solidFill>
                    </a:lnT>
                    <a:lnB w="9360">
                      <a:solidFill>
                        <a:srgbClr val="000000"/>
                      </a:solidFill>
                    </a:lnB>
                    <a:noFill/>
                  </a:tcPr>
                </a:tc>
                <a:tc gridSpan="2">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hMerge="1">
                  <a:txBody>
                    <a:bodyPr/>
                    <a:lstStyle/>
                    <a:p>
                      <a:endParaRPr lang="en-US"/>
                    </a:p>
                  </a:txBody>
                  <a:tcPr marL="90000" marR="90000">
                    <a:solidFill>
                      <a:srgbClr val="729FCF"/>
                    </a:solidFill>
                  </a:tcPr>
                </a:tc>
                <a:tc gridSpan="2">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noFill/>
                  </a:tcPr>
                </a:tc>
                <a:tc hMerge="1">
                  <a:txBody>
                    <a:bodyPr/>
                    <a:lstStyle/>
                    <a:p>
                      <a:endParaRPr lang="en-US"/>
                    </a:p>
                  </a:txBody>
                  <a:tcPr marL="90000" marR="90000">
                    <a:solidFill>
                      <a:srgbClr val="729FCF"/>
                    </a:solidFill>
                  </a:tcPr>
                </a:tc>
                <a:tc>
                  <a:txBody>
                    <a:bodyPr/>
                    <a:lstStyle/>
                    <a:p>
                      <a:endParaRPr lang="en-US"/>
                    </a:p>
                  </a:txBody>
                  <a:tcPr marL="121920" marR="121920">
                    <a:lnL w="9360">
                      <a:solidFill>
                        <a:srgbClr val="000000"/>
                      </a:solidFill>
                    </a:lnL>
                    <a:lnT w="9360">
                      <a:solidFill>
                        <a:srgbClr val="000000"/>
                      </a:solidFill>
                    </a:lnT>
                    <a:lnB w="9360">
                      <a:solidFill>
                        <a:srgbClr val="000000"/>
                      </a:solidFill>
                    </a:lnB>
                    <a:noFill/>
                  </a:tcPr>
                </a:tc>
              </a:tr>
              <a:tr h="502920">
                <a:tc gridSpan="2">
                  <a:txBody>
                    <a:bodyPr/>
                    <a:lstStyle/>
                    <a:p>
                      <a:endParaRPr lang="en-US"/>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pPr marL="245160">
                        <a:lnSpc>
                          <a:spcPct val="100000"/>
                        </a:lnSpc>
                        <a:spcBef>
                          <a:spcPts val="910"/>
                        </a:spcBef>
                      </a:pPr>
                      <a:r>
                        <a:rPr lang="en-US" sz="2000" b="0" strike="noStrike" spc="-1">
                          <a:solidFill>
                            <a:srgbClr val="000000"/>
                          </a:solidFill>
                          <a:latin typeface="Arial"/>
                        </a:rPr>
                        <a:t>c</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c gridSpan="2">
                  <a:txBody>
                    <a:bodyPr/>
                    <a:lstStyle/>
                    <a:p>
                      <a:pPr marL="237600">
                        <a:lnSpc>
                          <a:spcPct val="100000"/>
                        </a:lnSpc>
                        <a:spcBef>
                          <a:spcPts val="910"/>
                        </a:spcBef>
                      </a:pPr>
                      <a:r>
                        <a:rPr lang="en-US" sz="2000" b="0" strike="noStrike" spc="-1">
                          <a:solidFill>
                            <a:srgbClr val="000000"/>
                          </a:solidFill>
                          <a:latin typeface="Arial"/>
                        </a:rPr>
                        <a:t>b</a:t>
                      </a:r>
                      <a:endParaRPr lang="en-US" sz="2000" b="0" strike="noStrike" spc="-1">
                        <a:latin typeface="Arial"/>
                      </a:endParaRPr>
                    </a:p>
                  </a:txBody>
                  <a:tcPr marL="121920" marR="121920">
                    <a:lnL w="9360">
                      <a:solidFill>
                        <a:srgbClr val="000000"/>
                      </a:solidFill>
                    </a:lnL>
                    <a:lnR w="9360">
                      <a:solidFill>
                        <a:srgbClr val="000000"/>
                      </a:solidFill>
                    </a:lnR>
                    <a:lnT w="9360">
                      <a:solidFill>
                        <a:srgbClr val="000000"/>
                      </a:solidFill>
                    </a:lnT>
                    <a:lnB w="9360">
                      <a:solidFill>
                        <a:srgbClr val="000000"/>
                      </a:solidFill>
                    </a:lnB>
                    <a:solidFill>
                      <a:srgbClr val="B192C9"/>
                    </a:solidFill>
                  </a:tcPr>
                </a:tc>
                <a:tc hMerge="1">
                  <a:txBody>
                    <a:bodyPr/>
                    <a:lstStyle/>
                    <a:p>
                      <a:endParaRPr lang="en-US"/>
                    </a:p>
                  </a:txBody>
                  <a:tcPr marL="90000" marR="90000">
                    <a:solidFill>
                      <a:srgbClr val="729FCF"/>
                    </a:solidFill>
                  </a:tcPr>
                </a:tc>
              </a:tr>
            </a:tbl>
          </a:graphicData>
        </a:graphic>
      </p:graphicFrame>
      <p:sp>
        <p:nvSpPr>
          <p:cNvPr id="945" name="CustomShape 20"/>
          <p:cNvSpPr/>
          <p:nvPr/>
        </p:nvSpPr>
        <p:spPr>
          <a:xfrm>
            <a:off x="10056480" y="5284440"/>
            <a:ext cx="1418880" cy="3175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2000" b="0" strike="noStrike" spc="-1">
                <a:solidFill>
                  <a:srgbClr val="000000"/>
                </a:solidFill>
                <a:latin typeface="Arial"/>
                <a:ea typeface="DejaVu Sans"/>
              </a:rPr>
              <a:t>a	Output</a:t>
            </a:r>
            <a:endParaRPr lang="en-US" sz="2000" b="0" strike="noStrike" spc="-1">
              <a:latin typeface="Arial"/>
            </a:endParaRPr>
          </a:p>
        </p:txBody>
      </p:sp>
      <p:grpSp>
        <p:nvGrpSpPr>
          <p:cNvPr id="946" name="Group 21"/>
          <p:cNvGrpSpPr/>
          <p:nvPr/>
        </p:nvGrpSpPr>
        <p:grpSpPr>
          <a:xfrm>
            <a:off x="7311360" y="5715000"/>
            <a:ext cx="3024480" cy="385920"/>
            <a:chOff x="5483520" y="5715000"/>
            <a:chExt cx="2268360" cy="385920"/>
          </a:xfrm>
        </p:grpSpPr>
        <p:sp>
          <p:nvSpPr>
            <p:cNvPr id="947" name="CustomShape 22"/>
            <p:cNvSpPr/>
            <p:nvPr/>
          </p:nvSpPr>
          <p:spPr>
            <a:xfrm>
              <a:off x="6031080" y="5715000"/>
              <a:ext cx="431640" cy="304200"/>
            </a:xfrm>
            <a:custGeom>
              <a:avLst/>
              <a:gdLst/>
              <a:ahLst/>
              <a:cxnLst/>
              <a:rect l="l" t="t" r="r" b="b"/>
              <a:pathLst>
                <a:path w="432435" h="304800">
                  <a:moveTo>
                    <a:pt x="308610" y="0"/>
                  </a:moveTo>
                  <a:lnTo>
                    <a:pt x="157734" y="101600"/>
                  </a:lnTo>
                  <a:lnTo>
                    <a:pt x="226314" y="101600"/>
                  </a:lnTo>
                  <a:lnTo>
                    <a:pt x="208439" y="151200"/>
                  </a:lnTo>
                  <a:lnTo>
                    <a:pt x="184412" y="195141"/>
                  </a:lnTo>
                  <a:lnTo>
                    <a:pt x="155034" y="232703"/>
                  </a:lnTo>
                  <a:lnTo>
                    <a:pt x="121104" y="263168"/>
                  </a:lnTo>
                  <a:lnTo>
                    <a:pt x="83422" y="285818"/>
                  </a:lnTo>
                  <a:lnTo>
                    <a:pt x="42787" y="299934"/>
                  </a:lnTo>
                  <a:lnTo>
                    <a:pt x="0" y="304800"/>
                  </a:lnTo>
                  <a:lnTo>
                    <a:pt x="137160" y="304800"/>
                  </a:lnTo>
                  <a:lnTo>
                    <a:pt x="179947" y="299934"/>
                  </a:lnTo>
                  <a:lnTo>
                    <a:pt x="220582" y="285818"/>
                  </a:lnTo>
                  <a:lnTo>
                    <a:pt x="258264" y="263168"/>
                  </a:lnTo>
                  <a:lnTo>
                    <a:pt x="292194" y="232703"/>
                  </a:lnTo>
                  <a:lnTo>
                    <a:pt x="321572" y="195141"/>
                  </a:lnTo>
                  <a:lnTo>
                    <a:pt x="345599" y="151200"/>
                  </a:lnTo>
                  <a:lnTo>
                    <a:pt x="363474" y="101600"/>
                  </a:lnTo>
                  <a:lnTo>
                    <a:pt x="432054" y="101600"/>
                  </a:lnTo>
                  <a:lnTo>
                    <a:pt x="308610" y="0"/>
                  </a:lnTo>
                  <a:close/>
                </a:path>
              </a:pathLst>
            </a:custGeom>
            <a:solidFill>
              <a:srgbClr val="FFFF00"/>
            </a:solidFill>
            <a:ln>
              <a:noFill/>
            </a:ln>
          </p:spPr>
          <p:style>
            <a:lnRef idx="0">
              <a:scrgbClr r="0" g="0" b="0"/>
            </a:lnRef>
            <a:fillRef idx="0">
              <a:scrgbClr r="0" g="0" b="0"/>
            </a:fillRef>
            <a:effectRef idx="0">
              <a:scrgbClr r="0" g="0" b="0"/>
            </a:effectRef>
            <a:fontRef idx="minor"/>
          </p:style>
        </p:sp>
        <p:sp>
          <p:nvSpPr>
            <p:cNvPr id="948" name="CustomShape 23"/>
            <p:cNvSpPr/>
            <p:nvPr/>
          </p:nvSpPr>
          <p:spPr>
            <a:xfrm>
              <a:off x="5791320" y="5715000"/>
              <a:ext cx="307800" cy="304200"/>
            </a:xfrm>
            <a:custGeom>
              <a:avLst/>
              <a:gdLst/>
              <a:ahLst/>
              <a:cxnLst/>
              <a:rect l="l" t="t" r="r" b="b"/>
              <a:pathLst>
                <a:path w="308610" h="304800">
                  <a:moveTo>
                    <a:pt x="137160" y="0"/>
                  </a:moveTo>
                  <a:lnTo>
                    <a:pt x="0" y="0"/>
                  </a:lnTo>
                  <a:lnTo>
                    <a:pt x="638" y="22073"/>
                  </a:lnTo>
                  <a:lnTo>
                    <a:pt x="5679" y="65702"/>
                  </a:lnTo>
                  <a:lnTo>
                    <a:pt x="26058" y="138184"/>
                  </a:lnTo>
                  <a:lnTo>
                    <a:pt x="48342" y="183556"/>
                  </a:lnTo>
                  <a:lnTo>
                    <a:pt x="76040" y="222619"/>
                  </a:lnTo>
                  <a:lnTo>
                    <a:pt x="108306" y="254796"/>
                  </a:lnTo>
                  <a:lnTo>
                    <a:pt x="144296" y="279506"/>
                  </a:lnTo>
                  <a:lnTo>
                    <a:pt x="183166" y="296171"/>
                  </a:lnTo>
                  <a:lnTo>
                    <a:pt x="224072" y="304210"/>
                  </a:lnTo>
                  <a:lnTo>
                    <a:pt x="266168" y="303047"/>
                  </a:lnTo>
                  <a:lnTo>
                    <a:pt x="308610" y="292100"/>
                  </a:lnTo>
                  <a:lnTo>
                    <a:pt x="272036" y="274018"/>
                  </a:lnTo>
                  <a:lnTo>
                    <a:pt x="238904" y="249165"/>
                  </a:lnTo>
                  <a:lnTo>
                    <a:pt x="209657" y="218292"/>
                  </a:lnTo>
                  <a:lnTo>
                    <a:pt x="184737" y="182154"/>
                  </a:lnTo>
                  <a:lnTo>
                    <a:pt x="164585" y="141503"/>
                  </a:lnTo>
                  <a:lnTo>
                    <a:pt x="149643" y="97091"/>
                  </a:lnTo>
                  <a:lnTo>
                    <a:pt x="140354" y="49672"/>
                  </a:lnTo>
                  <a:lnTo>
                    <a:pt x="137160" y="0"/>
                  </a:lnTo>
                  <a:close/>
                </a:path>
              </a:pathLst>
            </a:custGeom>
            <a:solidFill>
              <a:srgbClr val="CDCD00"/>
            </a:solidFill>
            <a:ln>
              <a:noFill/>
            </a:ln>
          </p:spPr>
          <p:style>
            <a:lnRef idx="0">
              <a:scrgbClr r="0" g="0" b="0"/>
            </a:lnRef>
            <a:fillRef idx="0">
              <a:scrgbClr r="0" g="0" b="0"/>
            </a:fillRef>
            <a:effectRef idx="0">
              <a:scrgbClr r="0" g="0" b="0"/>
            </a:effectRef>
            <a:fontRef idx="minor"/>
          </p:style>
        </p:sp>
        <p:sp>
          <p:nvSpPr>
            <p:cNvPr id="949" name="CustomShape 24"/>
            <p:cNvSpPr/>
            <p:nvPr/>
          </p:nvSpPr>
          <p:spPr>
            <a:xfrm>
              <a:off x="5791320" y="5715000"/>
              <a:ext cx="671760" cy="304200"/>
            </a:xfrm>
            <a:custGeom>
              <a:avLst/>
              <a:gdLst/>
              <a:ahLst/>
              <a:cxnLst/>
              <a:rect l="l" t="t" r="r" b="b"/>
              <a:pathLst>
                <a:path w="672464" h="304800">
                  <a:moveTo>
                    <a:pt x="240029" y="304800"/>
                  </a:moveTo>
                  <a:lnTo>
                    <a:pt x="282817" y="299934"/>
                  </a:lnTo>
                  <a:lnTo>
                    <a:pt x="323452" y="285818"/>
                  </a:lnTo>
                  <a:lnTo>
                    <a:pt x="361134" y="263168"/>
                  </a:lnTo>
                  <a:lnTo>
                    <a:pt x="395064" y="232703"/>
                  </a:lnTo>
                  <a:lnTo>
                    <a:pt x="424442" y="195141"/>
                  </a:lnTo>
                  <a:lnTo>
                    <a:pt x="448469" y="151200"/>
                  </a:lnTo>
                  <a:lnTo>
                    <a:pt x="466344" y="101600"/>
                  </a:lnTo>
                  <a:lnTo>
                    <a:pt x="397763" y="101600"/>
                  </a:lnTo>
                  <a:lnTo>
                    <a:pt x="548639" y="0"/>
                  </a:lnTo>
                  <a:lnTo>
                    <a:pt x="672084" y="101600"/>
                  </a:lnTo>
                  <a:lnTo>
                    <a:pt x="603503" y="101600"/>
                  </a:lnTo>
                  <a:lnTo>
                    <a:pt x="585629" y="151200"/>
                  </a:lnTo>
                  <a:lnTo>
                    <a:pt x="561602" y="195141"/>
                  </a:lnTo>
                  <a:lnTo>
                    <a:pt x="532224" y="232703"/>
                  </a:lnTo>
                  <a:lnTo>
                    <a:pt x="498294" y="263168"/>
                  </a:lnTo>
                  <a:lnTo>
                    <a:pt x="460612" y="285818"/>
                  </a:lnTo>
                  <a:lnTo>
                    <a:pt x="419977" y="299934"/>
                  </a:lnTo>
                  <a:lnTo>
                    <a:pt x="377189" y="304800"/>
                  </a:lnTo>
                  <a:lnTo>
                    <a:pt x="240029" y="304800"/>
                  </a:lnTo>
                  <a:lnTo>
                    <a:pt x="196878" y="299889"/>
                  </a:lnTo>
                  <a:lnTo>
                    <a:pt x="156266" y="285731"/>
                  </a:lnTo>
                  <a:lnTo>
                    <a:pt x="118871" y="263186"/>
                  </a:lnTo>
                  <a:lnTo>
                    <a:pt x="85372" y="233115"/>
                  </a:lnTo>
                  <a:lnTo>
                    <a:pt x="56444" y="196379"/>
                  </a:lnTo>
                  <a:lnTo>
                    <a:pt x="32765" y="153839"/>
                  </a:lnTo>
                  <a:lnTo>
                    <a:pt x="15014" y="106355"/>
                  </a:lnTo>
                  <a:lnTo>
                    <a:pt x="3866" y="54788"/>
                  </a:lnTo>
                  <a:lnTo>
                    <a:pt x="0" y="0"/>
                  </a:lnTo>
                  <a:lnTo>
                    <a:pt x="137160" y="0"/>
                  </a:lnTo>
                  <a:lnTo>
                    <a:pt x="140354" y="49672"/>
                  </a:lnTo>
                  <a:lnTo>
                    <a:pt x="149643" y="97091"/>
                  </a:lnTo>
                  <a:lnTo>
                    <a:pt x="164585" y="141503"/>
                  </a:lnTo>
                  <a:lnTo>
                    <a:pt x="184737" y="182154"/>
                  </a:lnTo>
                  <a:lnTo>
                    <a:pt x="209657" y="218292"/>
                  </a:lnTo>
                  <a:lnTo>
                    <a:pt x="238904" y="249165"/>
                  </a:lnTo>
                  <a:lnTo>
                    <a:pt x="272036" y="274018"/>
                  </a:lnTo>
                  <a:lnTo>
                    <a:pt x="308610" y="292100"/>
                  </a:lnTo>
                </a:path>
              </a:pathLst>
            </a:custGeom>
            <a:noFill/>
            <a:ln w="9000">
              <a:solidFill>
                <a:srgbClr val="000000"/>
              </a:solidFill>
              <a:round/>
            </a:ln>
          </p:spPr>
          <p:style>
            <a:lnRef idx="0">
              <a:scrgbClr r="0" g="0" b="0"/>
            </a:lnRef>
            <a:fillRef idx="0">
              <a:scrgbClr r="0" g="0" b="0"/>
            </a:fillRef>
            <a:effectRef idx="0">
              <a:scrgbClr r="0" g="0" b="0"/>
            </a:effectRef>
            <a:fontRef idx="minor"/>
          </p:style>
        </p:sp>
        <p:sp>
          <p:nvSpPr>
            <p:cNvPr id="950" name="CustomShape 25"/>
            <p:cNvSpPr/>
            <p:nvPr/>
          </p:nvSpPr>
          <p:spPr>
            <a:xfrm>
              <a:off x="6564600" y="5715000"/>
              <a:ext cx="431640" cy="304200"/>
            </a:xfrm>
            <a:custGeom>
              <a:avLst/>
              <a:gdLst/>
              <a:ahLst/>
              <a:cxnLst/>
              <a:rect l="l" t="t" r="r" b="b"/>
              <a:pathLst>
                <a:path w="432434" h="304800">
                  <a:moveTo>
                    <a:pt x="308610" y="0"/>
                  </a:moveTo>
                  <a:lnTo>
                    <a:pt x="157734" y="101600"/>
                  </a:lnTo>
                  <a:lnTo>
                    <a:pt x="226314" y="101600"/>
                  </a:lnTo>
                  <a:lnTo>
                    <a:pt x="208439" y="151200"/>
                  </a:lnTo>
                  <a:lnTo>
                    <a:pt x="184412" y="195141"/>
                  </a:lnTo>
                  <a:lnTo>
                    <a:pt x="155034" y="232703"/>
                  </a:lnTo>
                  <a:lnTo>
                    <a:pt x="121104" y="263168"/>
                  </a:lnTo>
                  <a:lnTo>
                    <a:pt x="83422" y="285818"/>
                  </a:lnTo>
                  <a:lnTo>
                    <a:pt x="42787" y="299934"/>
                  </a:lnTo>
                  <a:lnTo>
                    <a:pt x="0" y="304800"/>
                  </a:lnTo>
                  <a:lnTo>
                    <a:pt x="137160" y="304800"/>
                  </a:lnTo>
                  <a:lnTo>
                    <a:pt x="179947" y="299934"/>
                  </a:lnTo>
                  <a:lnTo>
                    <a:pt x="220582" y="285818"/>
                  </a:lnTo>
                  <a:lnTo>
                    <a:pt x="258264" y="263168"/>
                  </a:lnTo>
                  <a:lnTo>
                    <a:pt x="292194" y="232703"/>
                  </a:lnTo>
                  <a:lnTo>
                    <a:pt x="321572" y="195141"/>
                  </a:lnTo>
                  <a:lnTo>
                    <a:pt x="345599" y="151200"/>
                  </a:lnTo>
                  <a:lnTo>
                    <a:pt x="363474" y="101600"/>
                  </a:lnTo>
                  <a:lnTo>
                    <a:pt x="432053" y="101600"/>
                  </a:lnTo>
                  <a:lnTo>
                    <a:pt x="308610" y="0"/>
                  </a:lnTo>
                  <a:close/>
                </a:path>
              </a:pathLst>
            </a:custGeom>
            <a:solidFill>
              <a:srgbClr val="FFFF00"/>
            </a:solidFill>
            <a:ln>
              <a:noFill/>
            </a:ln>
          </p:spPr>
          <p:style>
            <a:lnRef idx="0">
              <a:scrgbClr r="0" g="0" b="0"/>
            </a:lnRef>
            <a:fillRef idx="0">
              <a:scrgbClr r="0" g="0" b="0"/>
            </a:fillRef>
            <a:effectRef idx="0">
              <a:scrgbClr r="0" g="0" b="0"/>
            </a:effectRef>
            <a:fontRef idx="minor"/>
          </p:style>
        </p:sp>
        <p:sp>
          <p:nvSpPr>
            <p:cNvPr id="951" name="CustomShape 26"/>
            <p:cNvSpPr/>
            <p:nvPr/>
          </p:nvSpPr>
          <p:spPr>
            <a:xfrm>
              <a:off x="6324480" y="5715000"/>
              <a:ext cx="307800" cy="304200"/>
            </a:xfrm>
            <a:custGeom>
              <a:avLst/>
              <a:gdLst/>
              <a:ahLst/>
              <a:cxnLst/>
              <a:rect l="l" t="t" r="r" b="b"/>
              <a:pathLst>
                <a:path w="308609" h="304800">
                  <a:moveTo>
                    <a:pt x="137160" y="0"/>
                  </a:moveTo>
                  <a:lnTo>
                    <a:pt x="0" y="0"/>
                  </a:lnTo>
                  <a:lnTo>
                    <a:pt x="638" y="22073"/>
                  </a:lnTo>
                  <a:lnTo>
                    <a:pt x="5679" y="65702"/>
                  </a:lnTo>
                  <a:lnTo>
                    <a:pt x="26058" y="138184"/>
                  </a:lnTo>
                  <a:lnTo>
                    <a:pt x="48342" y="183556"/>
                  </a:lnTo>
                  <a:lnTo>
                    <a:pt x="76040" y="222619"/>
                  </a:lnTo>
                  <a:lnTo>
                    <a:pt x="108306" y="254796"/>
                  </a:lnTo>
                  <a:lnTo>
                    <a:pt x="144296" y="279506"/>
                  </a:lnTo>
                  <a:lnTo>
                    <a:pt x="183166" y="296171"/>
                  </a:lnTo>
                  <a:lnTo>
                    <a:pt x="224072" y="304210"/>
                  </a:lnTo>
                  <a:lnTo>
                    <a:pt x="266168" y="303047"/>
                  </a:lnTo>
                  <a:lnTo>
                    <a:pt x="308609" y="292100"/>
                  </a:lnTo>
                  <a:lnTo>
                    <a:pt x="272036" y="274018"/>
                  </a:lnTo>
                  <a:lnTo>
                    <a:pt x="238904" y="249165"/>
                  </a:lnTo>
                  <a:lnTo>
                    <a:pt x="209657" y="218292"/>
                  </a:lnTo>
                  <a:lnTo>
                    <a:pt x="184737" y="182154"/>
                  </a:lnTo>
                  <a:lnTo>
                    <a:pt x="164585" y="141503"/>
                  </a:lnTo>
                  <a:lnTo>
                    <a:pt x="149643" y="97091"/>
                  </a:lnTo>
                  <a:lnTo>
                    <a:pt x="140354" y="49672"/>
                  </a:lnTo>
                  <a:lnTo>
                    <a:pt x="137160" y="0"/>
                  </a:lnTo>
                  <a:close/>
                </a:path>
              </a:pathLst>
            </a:custGeom>
            <a:solidFill>
              <a:srgbClr val="CDCD00"/>
            </a:solidFill>
            <a:ln>
              <a:noFill/>
            </a:ln>
          </p:spPr>
          <p:style>
            <a:lnRef idx="0">
              <a:scrgbClr r="0" g="0" b="0"/>
            </a:lnRef>
            <a:fillRef idx="0">
              <a:scrgbClr r="0" g="0" b="0"/>
            </a:fillRef>
            <a:effectRef idx="0">
              <a:scrgbClr r="0" g="0" b="0"/>
            </a:effectRef>
            <a:fontRef idx="minor"/>
          </p:style>
        </p:sp>
        <p:sp>
          <p:nvSpPr>
            <p:cNvPr id="952" name="CustomShape 27"/>
            <p:cNvSpPr/>
            <p:nvPr/>
          </p:nvSpPr>
          <p:spPr>
            <a:xfrm>
              <a:off x="6324480" y="5715000"/>
              <a:ext cx="671760" cy="304200"/>
            </a:xfrm>
            <a:custGeom>
              <a:avLst/>
              <a:gdLst/>
              <a:ahLst/>
              <a:cxnLst/>
              <a:rect l="l" t="t" r="r" b="b"/>
              <a:pathLst>
                <a:path w="672465" h="304800">
                  <a:moveTo>
                    <a:pt x="240029" y="304800"/>
                  </a:moveTo>
                  <a:lnTo>
                    <a:pt x="282817" y="299934"/>
                  </a:lnTo>
                  <a:lnTo>
                    <a:pt x="323452" y="285818"/>
                  </a:lnTo>
                  <a:lnTo>
                    <a:pt x="361134" y="263168"/>
                  </a:lnTo>
                  <a:lnTo>
                    <a:pt x="395064" y="232703"/>
                  </a:lnTo>
                  <a:lnTo>
                    <a:pt x="424442" y="195141"/>
                  </a:lnTo>
                  <a:lnTo>
                    <a:pt x="448469" y="151200"/>
                  </a:lnTo>
                  <a:lnTo>
                    <a:pt x="466344" y="101600"/>
                  </a:lnTo>
                  <a:lnTo>
                    <a:pt x="397764" y="101600"/>
                  </a:lnTo>
                  <a:lnTo>
                    <a:pt x="548640" y="0"/>
                  </a:lnTo>
                  <a:lnTo>
                    <a:pt x="672083" y="101600"/>
                  </a:lnTo>
                  <a:lnTo>
                    <a:pt x="603503" y="101600"/>
                  </a:lnTo>
                  <a:lnTo>
                    <a:pt x="585629" y="151200"/>
                  </a:lnTo>
                  <a:lnTo>
                    <a:pt x="561602" y="195141"/>
                  </a:lnTo>
                  <a:lnTo>
                    <a:pt x="532224" y="232703"/>
                  </a:lnTo>
                  <a:lnTo>
                    <a:pt x="498294" y="263168"/>
                  </a:lnTo>
                  <a:lnTo>
                    <a:pt x="460612" y="285818"/>
                  </a:lnTo>
                  <a:lnTo>
                    <a:pt x="419977" y="299934"/>
                  </a:lnTo>
                  <a:lnTo>
                    <a:pt x="377190" y="304800"/>
                  </a:lnTo>
                  <a:lnTo>
                    <a:pt x="240029" y="304800"/>
                  </a:lnTo>
                  <a:lnTo>
                    <a:pt x="196878" y="299889"/>
                  </a:lnTo>
                  <a:lnTo>
                    <a:pt x="156266" y="285731"/>
                  </a:lnTo>
                  <a:lnTo>
                    <a:pt x="118871" y="263186"/>
                  </a:lnTo>
                  <a:lnTo>
                    <a:pt x="85372" y="233115"/>
                  </a:lnTo>
                  <a:lnTo>
                    <a:pt x="56444" y="196379"/>
                  </a:lnTo>
                  <a:lnTo>
                    <a:pt x="32765" y="153839"/>
                  </a:lnTo>
                  <a:lnTo>
                    <a:pt x="15014" y="106355"/>
                  </a:lnTo>
                  <a:lnTo>
                    <a:pt x="3866" y="54788"/>
                  </a:lnTo>
                  <a:lnTo>
                    <a:pt x="0" y="0"/>
                  </a:lnTo>
                  <a:lnTo>
                    <a:pt x="137160" y="0"/>
                  </a:lnTo>
                  <a:lnTo>
                    <a:pt x="140354" y="49672"/>
                  </a:lnTo>
                  <a:lnTo>
                    <a:pt x="149643" y="97091"/>
                  </a:lnTo>
                  <a:lnTo>
                    <a:pt x="164585" y="141503"/>
                  </a:lnTo>
                  <a:lnTo>
                    <a:pt x="184737" y="182154"/>
                  </a:lnTo>
                  <a:lnTo>
                    <a:pt x="209657" y="218292"/>
                  </a:lnTo>
                  <a:lnTo>
                    <a:pt x="238904" y="249165"/>
                  </a:lnTo>
                  <a:lnTo>
                    <a:pt x="272036" y="274018"/>
                  </a:lnTo>
                  <a:lnTo>
                    <a:pt x="308609" y="292100"/>
                  </a:lnTo>
                </a:path>
              </a:pathLst>
            </a:custGeom>
            <a:noFill/>
            <a:ln w="9000">
              <a:solidFill>
                <a:srgbClr val="000000"/>
              </a:solidFill>
              <a:round/>
            </a:ln>
          </p:spPr>
          <p:style>
            <a:lnRef idx="0">
              <a:scrgbClr r="0" g="0" b="0"/>
            </a:lnRef>
            <a:fillRef idx="0">
              <a:scrgbClr r="0" g="0" b="0"/>
            </a:fillRef>
            <a:effectRef idx="0">
              <a:scrgbClr r="0" g="0" b="0"/>
            </a:effectRef>
            <a:fontRef idx="minor"/>
          </p:style>
        </p:sp>
        <p:sp>
          <p:nvSpPr>
            <p:cNvPr id="953" name="CustomShape 28"/>
            <p:cNvSpPr/>
            <p:nvPr/>
          </p:nvSpPr>
          <p:spPr>
            <a:xfrm>
              <a:off x="7128360" y="5715000"/>
              <a:ext cx="623520" cy="304200"/>
            </a:xfrm>
            <a:custGeom>
              <a:avLst/>
              <a:gdLst/>
              <a:ahLst/>
              <a:cxnLst/>
              <a:rect l="l" t="t" r="r" b="b"/>
              <a:pathLst>
                <a:path w="624204" h="304800">
                  <a:moveTo>
                    <a:pt x="445770" y="0"/>
                  </a:moveTo>
                  <a:lnTo>
                    <a:pt x="227838" y="101600"/>
                  </a:lnTo>
                  <a:lnTo>
                    <a:pt x="326898" y="101600"/>
                  </a:lnTo>
                  <a:lnTo>
                    <a:pt x="307613" y="140642"/>
                  </a:lnTo>
                  <a:lnTo>
                    <a:pt x="282804" y="176356"/>
                  </a:lnTo>
                  <a:lnTo>
                    <a:pt x="253012" y="208406"/>
                  </a:lnTo>
                  <a:lnTo>
                    <a:pt x="218779" y="236451"/>
                  </a:lnTo>
                  <a:lnTo>
                    <a:pt x="180649" y="260155"/>
                  </a:lnTo>
                  <a:lnTo>
                    <a:pt x="139163" y="279180"/>
                  </a:lnTo>
                  <a:lnTo>
                    <a:pt x="94865" y="293188"/>
                  </a:lnTo>
                  <a:lnTo>
                    <a:pt x="48296" y="301840"/>
                  </a:lnTo>
                  <a:lnTo>
                    <a:pt x="0" y="304800"/>
                  </a:lnTo>
                  <a:lnTo>
                    <a:pt x="198120" y="304800"/>
                  </a:lnTo>
                  <a:lnTo>
                    <a:pt x="246416" y="301840"/>
                  </a:lnTo>
                  <a:lnTo>
                    <a:pt x="292985" y="293188"/>
                  </a:lnTo>
                  <a:lnTo>
                    <a:pt x="337283" y="279180"/>
                  </a:lnTo>
                  <a:lnTo>
                    <a:pt x="378769" y="260155"/>
                  </a:lnTo>
                  <a:lnTo>
                    <a:pt x="416899" y="236451"/>
                  </a:lnTo>
                  <a:lnTo>
                    <a:pt x="451132" y="208406"/>
                  </a:lnTo>
                  <a:lnTo>
                    <a:pt x="480924" y="176356"/>
                  </a:lnTo>
                  <a:lnTo>
                    <a:pt x="505733" y="140642"/>
                  </a:lnTo>
                  <a:lnTo>
                    <a:pt x="525018" y="101600"/>
                  </a:lnTo>
                  <a:lnTo>
                    <a:pt x="624078" y="101600"/>
                  </a:lnTo>
                  <a:lnTo>
                    <a:pt x="445770" y="0"/>
                  </a:lnTo>
                  <a:close/>
                </a:path>
              </a:pathLst>
            </a:custGeom>
            <a:solidFill>
              <a:srgbClr val="FFFF00"/>
            </a:solidFill>
            <a:ln>
              <a:noFill/>
            </a:ln>
          </p:spPr>
          <p:style>
            <a:lnRef idx="0">
              <a:scrgbClr r="0" g="0" b="0"/>
            </a:lnRef>
            <a:fillRef idx="0">
              <a:scrgbClr r="0" g="0" b="0"/>
            </a:fillRef>
            <a:effectRef idx="0">
              <a:scrgbClr r="0" g="0" b="0"/>
            </a:effectRef>
            <a:fontRef idx="minor"/>
          </p:style>
        </p:sp>
        <p:sp>
          <p:nvSpPr>
            <p:cNvPr id="954" name="CustomShape 29"/>
            <p:cNvSpPr/>
            <p:nvPr/>
          </p:nvSpPr>
          <p:spPr>
            <a:xfrm>
              <a:off x="6781680" y="5715000"/>
              <a:ext cx="444960" cy="304560"/>
            </a:xfrm>
            <a:custGeom>
              <a:avLst/>
              <a:gdLst/>
              <a:ahLst/>
              <a:cxnLst/>
              <a:rect l="l" t="t" r="r" b="b"/>
              <a:pathLst>
                <a:path w="445770" h="305435">
                  <a:moveTo>
                    <a:pt x="198120" y="0"/>
                  </a:moveTo>
                  <a:lnTo>
                    <a:pt x="0" y="0"/>
                  </a:lnTo>
                  <a:lnTo>
                    <a:pt x="904" y="22073"/>
                  </a:lnTo>
                  <a:lnTo>
                    <a:pt x="8143" y="65702"/>
                  </a:lnTo>
                  <a:lnTo>
                    <a:pt x="32724" y="129302"/>
                  </a:lnTo>
                  <a:lnTo>
                    <a:pt x="57162" y="167756"/>
                  </a:lnTo>
                  <a:lnTo>
                    <a:pt x="87125" y="202129"/>
                  </a:lnTo>
                  <a:lnTo>
                    <a:pt x="121946" y="232102"/>
                  </a:lnTo>
                  <a:lnTo>
                    <a:pt x="160961" y="257359"/>
                  </a:lnTo>
                  <a:lnTo>
                    <a:pt x="203501" y="277583"/>
                  </a:lnTo>
                  <a:lnTo>
                    <a:pt x="248901" y="292457"/>
                  </a:lnTo>
                  <a:lnTo>
                    <a:pt x="296494" y="301662"/>
                  </a:lnTo>
                  <a:lnTo>
                    <a:pt x="345614" y="304883"/>
                  </a:lnTo>
                  <a:lnTo>
                    <a:pt x="395595" y="301801"/>
                  </a:lnTo>
                  <a:lnTo>
                    <a:pt x="445770" y="292100"/>
                  </a:lnTo>
                  <a:lnTo>
                    <a:pt x="398577" y="276375"/>
                  </a:lnTo>
                  <a:lnTo>
                    <a:pt x="355257" y="255234"/>
                  </a:lnTo>
                  <a:lnTo>
                    <a:pt x="316258" y="229205"/>
                  </a:lnTo>
                  <a:lnTo>
                    <a:pt x="282028" y="198817"/>
                  </a:lnTo>
                  <a:lnTo>
                    <a:pt x="253017" y="164599"/>
                  </a:lnTo>
                  <a:lnTo>
                    <a:pt x="229672" y="127079"/>
                  </a:lnTo>
                  <a:lnTo>
                    <a:pt x="212442" y="86787"/>
                  </a:lnTo>
                  <a:lnTo>
                    <a:pt x="201775" y="44251"/>
                  </a:lnTo>
                  <a:lnTo>
                    <a:pt x="198120" y="0"/>
                  </a:lnTo>
                  <a:close/>
                </a:path>
              </a:pathLst>
            </a:custGeom>
            <a:solidFill>
              <a:srgbClr val="CDCD00"/>
            </a:solidFill>
            <a:ln>
              <a:noFill/>
            </a:ln>
          </p:spPr>
          <p:style>
            <a:lnRef idx="0">
              <a:scrgbClr r="0" g="0" b="0"/>
            </a:lnRef>
            <a:fillRef idx="0">
              <a:scrgbClr r="0" g="0" b="0"/>
            </a:fillRef>
            <a:effectRef idx="0">
              <a:scrgbClr r="0" g="0" b="0"/>
            </a:effectRef>
            <a:fontRef idx="minor"/>
          </p:style>
        </p:sp>
        <p:sp>
          <p:nvSpPr>
            <p:cNvPr id="955" name="CustomShape 30"/>
            <p:cNvSpPr/>
            <p:nvPr/>
          </p:nvSpPr>
          <p:spPr>
            <a:xfrm>
              <a:off x="6781680" y="5715000"/>
              <a:ext cx="970200" cy="304200"/>
            </a:xfrm>
            <a:custGeom>
              <a:avLst/>
              <a:gdLst/>
              <a:ahLst/>
              <a:cxnLst/>
              <a:rect l="l" t="t" r="r" b="b"/>
              <a:pathLst>
                <a:path w="970915" h="304800">
                  <a:moveTo>
                    <a:pt x="346709" y="304800"/>
                  </a:moveTo>
                  <a:lnTo>
                    <a:pt x="395006" y="301840"/>
                  </a:lnTo>
                  <a:lnTo>
                    <a:pt x="441575" y="293188"/>
                  </a:lnTo>
                  <a:lnTo>
                    <a:pt x="485873" y="279180"/>
                  </a:lnTo>
                  <a:lnTo>
                    <a:pt x="527359" y="260155"/>
                  </a:lnTo>
                  <a:lnTo>
                    <a:pt x="565489" y="236451"/>
                  </a:lnTo>
                  <a:lnTo>
                    <a:pt x="599722" y="208406"/>
                  </a:lnTo>
                  <a:lnTo>
                    <a:pt x="629514" y="176356"/>
                  </a:lnTo>
                  <a:lnTo>
                    <a:pt x="654323" y="140642"/>
                  </a:lnTo>
                  <a:lnTo>
                    <a:pt x="673607" y="101600"/>
                  </a:lnTo>
                  <a:lnTo>
                    <a:pt x="574548" y="101600"/>
                  </a:lnTo>
                  <a:lnTo>
                    <a:pt x="792479" y="0"/>
                  </a:lnTo>
                  <a:lnTo>
                    <a:pt x="970788" y="101600"/>
                  </a:lnTo>
                  <a:lnTo>
                    <a:pt x="871727" y="101600"/>
                  </a:lnTo>
                  <a:lnTo>
                    <a:pt x="852443" y="140642"/>
                  </a:lnTo>
                  <a:lnTo>
                    <a:pt x="827634" y="176356"/>
                  </a:lnTo>
                  <a:lnTo>
                    <a:pt x="797842" y="208406"/>
                  </a:lnTo>
                  <a:lnTo>
                    <a:pt x="763609" y="236451"/>
                  </a:lnTo>
                  <a:lnTo>
                    <a:pt x="725479" y="260155"/>
                  </a:lnTo>
                  <a:lnTo>
                    <a:pt x="683993" y="279180"/>
                  </a:lnTo>
                  <a:lnTo>
                    <a:pt x="639695" y="293188"/>
                  </a:lnTo>
                  <a:lnTo>
                    <a:pt x="593126" y="301840"/>
                  </a:lnTo>
                  <a:lnTo>
                    <a:pt x="544829" y="304800"/>
                  </a:lnTo>
                  <a:lnTo>
                    <a:pt x="346709" y="304800"/>
                  </a:lnTo>
                  <a:lnTo>
                    <a:pt x="295468" y="301495"/>
                  </a:lnTo>
                  <a:lnTo>
                    <a:pt x="246563" y="291895"/>
                  </a:lnTo>
                  <a:lnTo>
                    <a:pt x="200531" y="276471"/>
                  </a:lnTo>
                  <a:lnTo>
                    <a:pt x="157908" y="255695"/>
                  </a:lnTo>
                  <a:lnTo>
                    <a:pt x="119229" y="230038"/>
                  </a:lnTo>
                  <a:lnTo>
                    <a:pt x="85030" y="199972"/>
                  </a:lnTo>
                  <a:lnTo>
                    <a:pt x="55848" y="165967"/>
                  </a:lnTo>
                  <a:lnTo>
                    <a:pt x="32218" y="128496"/>
                  </a:lnTo>
                  <a:lnTo>
                    <a:pt x="14676" y="88031"/>
                  </a:lnTo>
                  <a:lnTo>
                    <a:pt x="3758" y="45041"/>
                  </a:lnTo>
                  <a:lnTo>
                    <a:pt x="0" y="0"/>
                  </a:lnTo>
                  <a:lnTo>
                    <a:pt x="198120" y="0"/>
                  </a:lnTo>
                  <a:lnTo>
                    <a:pt x="201775" y="44251"/>
                  </a:lnTo>
                  <a:lnTo>
                    <a:pt x="212442" y="86787"/>
                  </a:lnTo>
                  <a:lnTo>
                    <a:pt x="229672" y="127079"/>
                  </a:lnTo>
                  <a:lnTo>
                    <a:pt x="253017" y="164599"/>
                  </a:lnTo>
                  <a:lnTo>
                    <a:pt x="282028" y="198817"/>
                  </a:lnTo>
                  <a:lnTo>
                    <a:pt x="316258" y="229205"/>
                  </a:lnTo>
                  <a:lnTo>
                    <a:pt x="355257" y="255234"/>
                  </a:lnTo>
                  <a:lnTo>
                    <a:pt x="398577" y="276375"/>
                  </a:lnTo>
                  <a:lnTo>
                    <a:pt x="445770" y="292100"/>
                  </a:lnTo>
                </a:path>
              </a:pathLst>
            </a:custGeom>
            <a:noFill/>
            <a:ln w="9000">
              <a:solidFill>
                <a:srgbClr val="000000"/>
              </a:solidFill>
              <a:round/>
            </a:ln>
          </p:spPr>
          <p:style>
            <a:lnRef idx="0">
              <a:scrgbClr r="0" g="0" b="0"/>
            </a:lnRef>
            <a:fillRef idx="0">
              <a:scrgbClr r="0" g="0" b="0"/>
            </a:fillRef>
            <a:effectRef idx="0">
              <a:scrgbClr r="0" g="0" b="0"/>
            </a:effectRef>
            <a:fontRef idx="minor"/>
          </p:style>
        </p:sp>
        <p:sp>
          <p:nvSpPr>
            <p:cNvPr id="956" name="CustomShape 31"/>
            <p:cNvSpPr/>
            <p:nvPr/>
          </p:nvSpPr>
          <p:spPr>
            <a:xfrm>
              <a:off x="5483520" y="5943600"/>
              <a:ext cx="307080" cy="157320"/>
            </a:xfrm>
            <a:custGeom>
              <a:avLst/>
              <a:gdLst/>
              <a:ahLst/>
              <a:cxnLst/>
              <a:rect l="l" t="t" r="r" b="b"/>
              <a:pathLst>
                <a:path w="307975" h="158114">
                  <a:moveTo>
                    <a:pt x="236556" y="28396"/>
                  </a:moveTo>
                  <a:lnTo>
                    <a:pt x="0" y="146723"/>
                  </a:lnTo>
                  <a:lnTo>
                    <a:pt x="5588" y="158076"/>
                  </a:lnTo>
                  <a:lnTo>
                    <a:pt x="242234" y="39765"/>
                  </a:lnTo>
                  <a:lnTo>
                    <a:pt x="236556" y="28396"/>
                  </a:lnTo>
                  <a:close/>
                  <a:moveTo>
                    <a:pt x="290533" y="22720"/>
                  </a:moveTo>
                  <a:lnTo>
                    <a:pt x="247904" y="22720"/>
                  </a:lnTo>
                  <a:lnTo>
                    <a:pt x="253619" y="34074"/>
                  </a:lnTo>
                  <a:lnTo>
                    <a:pt x="242234" y="39765"/>
                  </a:lnTo>
                  <a:lnTo>
                    <a:pt x="256413" y="68160"/>
                  </a:lnTo>
                  <a:lnTo>
                    <a:pt x="290533" y="22720"/>
                  </a:lnTo>
                  <a:close/>
                  <a:moveTo>
                    <a:pt x="247904" y="22720"/>
                  </a:moveTo>
                  <a:lnTo>
                    <a:pt x="236556" y="28396"/>
                  </a:lnTo>
                  <a:lnTo>
                    <a:pt x="242234" y="39765"/>
                  </a:lnTo>
                  <a:lnTo>
                    <a:pt x="253619" y="34074"/>
                  </a:lnTo>
                  <a:lnTo>
                    <a:pt x="247904" y="22720"/>
                  </a:lnTo>
                  <a:close/>
                  <a:moveTo>
                    <a:pt x="307594" y="0"/>
                  </a:moveTo>
                  <a:lnTo>
                    <a:pt x="222377" y="0"/>
                  </a:lnTo>
                  <a:lnTo>
                    <a:pt x="236556" y="28396"/>
                  </a:lnTo>
                  <a:lnTo>
                    <a:pt x="247904" y="22720"/>
                  </a:lnTo>
                  <a:lnTo>
                    <a:pt x="290533" y="22720"/>
                  </a:lnTo>
                  <a:lnTo>
                    <a:pt x="307594" y="0"/>
                  </a:lnTo>
                  <a:close/>
                </a:path>
              </a:pathLst>
            </a:custGeom>
            <a:solidFill>
              <a:srgbClr val="000000"/>
            </a:solidFill>
            <a:ln>
              <a:noFill/>
            </a:ln>
          </p:spPr>
          <p:style>
            <a:lnRef idx="0">
              <a:scrgbClr r="0" g="0" b="0"/>
            </a:lnRef>
            <a:fillRef idx="0">
              <a:scrgbClr r="0" g="0" b="0"/>
            </a:fillRef>
            <a:effectRef idx="0">
              <a:scrgbClr r="0" g="0" b="0"/>
            </a:effectRef>
            <a:fontRef idx="minor"/>
          </p:style>
        </p:sp>
      </p:grpSp>
      <p:sp>
        <p:nvSpPr>
          <p:cNvPr id="957" name="CustomShape 32"/>
          <p:cNvSpPr/>
          <p:nvPr/>
        </p:nvSpPr>
        <p:spPr>
          <a:xfrm>
            <a:off x="2315040" y="5284440"/>
            <a:ext cx="1861920" cy="3175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2000" b="0" strike="noStrike" spc="-15">
                <a:solidFill>
                  <a:srgbClr val="000000"/>
                </a:solidFill>
                <a:latin typeface="Arial"/>
                <a:ea typeface="DejaVu Sans"/>
              </a:rPr>
              <a:t>Vertical</a:t>
            </a:r>
            <a:r>
              <a:rPr lang="en-US" sz="2000" b="0" strike="noStrike" spc="-75">
                <a:solidFill>
                  <a:srgbClr val="000000"/>
                </a:solidFill>
                <a:latin typeface="Arial"/>
                <a:ea typeface="DejaVu Sans"/>
              </a:rPr>
              <a:t> </a:t>
            </a:r>
            <a:r>
              <a:rPr lang="en-US" sz="2000" b="0" strike="noStrike" spc="-1">
                <a:solidFill>
                  <a:srgbClr val="000000"/>
                </a:solidFill>
                <a:latin typeface="Arial"/>
                <a:ea typeface="DejaVu Sans"/>
              </a:rPr>
              <a:t>shift</a:t>
            </a:r>
            <a:endParaRPr lang="en-US" sz="2000" b="0" strike="noStrike" spc="-1">
              <a:latin typeface="Arial"/>
            </a:endParaRPr>
          </a:p>
        </p:txBody>
      </p:sp>
      <p:sp>
        <p:nvSpPr>
          <p:cNvPr id="958" name="CustomShape 33"/>
          <p:cNvSpPr/>
          <p:nvPr/>
        </p:nvSpPr>
        <p:spPr>
          <a:xfrm>
            <a:off x="4964160" y="5825880"/>
            <a:ext cx="2279040" cy="3175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2000" b="0" strike="noStrike" spc="-1" dirty="0">
                <a:solidFill>
                  <a:srgbClr val="000000"/>
                </a:solidFill>
                <a:latin typeface="Arial"/>
                <a:ea typeface="DejaVu Sans"/>
              </a:rPr>
              <a:t>Horizontal</a:t>
            </a:r>
            <a:r>
              <a:rPr lang="en-US" sz="2000" b="0" strike="noStrike" spc="-66" dirty="0">
                <a:solidFill>
                  <a:srgbClr val="000000"/>
                </a:solidFill>
                <a:latin typeface="Arial"/>
                <a:ea typeface="DejaVu Sans"/>
              </a:rPr>
              <a:t> </a:t>
            </a:r>
            <a:r>
              <a:rPr lang="en-US" sz="2000" b="0" strike="noStrike" spc="-1" dirty="0">
                <a:solidFill>
                  <a:srgbClr val="000000"/>
                </a:solidFill>
                <a:latin typeface="Arial"/>
                <a:ea typeface="DejaVu Sans"/>
              </a:rPr>
              <a:t>shift</a:t>
            </a:r>
            <a:endParaRPr lang="en-US" sz="2000" b="0" strike="noStrike" spc="-1" dirty="0">
              <a:latin typeface="Arial"/>
            </a:endParaRPr>
          </a:p>
        </p:txBody>
      </p:sp>
      <p:sp>
        <p:nvSpPr>
          <p:cNvPr id="959" name="CustomShape 34"/>
          <p:cNvSpPr/>
          <p:nvPr/>
        </p:nvSpPr>
        <p:spPr>
          <a:xfrm>
            <a:off x="3149760" y="1638360"/>
            <a:ext cx="1015200" cy="75600"/>
          </a:xfrm>
          <a:custGeom>
            <a:avLst/>
            <a:gdLst/>
            <a:ahLst/>
            <a:cxnLst/>
            <a:rect l="l" t="t" r="r" b="b"/>
            <a:pathLst>
              <a:path w="762000" h="76200">
                <a:moveTo>
                  <a:pt x="76200" y="0"/>
                </a:moveTo>
                <a:lnTo>
                  <a:pt x="0" y="38100"/>
                </a:lnTo>
                <a:lnTo>
                  <a:pt x="76200" y="76200"/>
                </a:lnTo>
                <a:lnTo>
                  <a:pt x="76200" y="44450"/>
                </a:lnTo>
                <a:lnTo>
                  <a:pt x="63500" y="44450"/>
                </a:lnTo>
                <a:lnTo>
                  <a:pt x="63500" y="31750"/>
                </a:lnTo>
                <a:lnTo>
                  <a:pt x="76200" y="31750"/>
                </a:lnTo>
                <a:lnTo>
                  <a:pt x="76200" y="0"/>
                </a:lnTo>
                <a:close/>
                <a:moveTo>
                  <a:pt x="76200" y="31750"/>
                </a:moveTo>
                <a:lnTo>
                  <a:pt x="63500" y="31750"/>
                </a:lnTo>
                <a:lnTo>
                  <a:pt x="63500" y="44450"/>
                </a:lnTo>
                <a:lnTo>
                  <a:pt x="76200" y="44450"/>
                </a:lnTo>
                <a:lnTo>
                  <a:pt x="76200" y="31750"/>
                </a:lnTo>
                <a:close/>
                <a:moveTo>
                  <a:pt x="762000" y="31750"/>
                </a:moveTo>
                <a:lnTo>
                  <a:pt x="76200" y="31750"/>
                </a:lnTo>
                <a:lnTo>
                  <a:pt x="76200" y="44450"/>
                </a:lnTo>
                <a:lnTo>
                  <a:pt x="762000" y="44450"/>
                </a:lnTo>
                <a:lnTo>
                  <a:pt x="762000" y="317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960" name="CustomShape 35"/>
          <p:cNvSpPr/>
          <p:nvPr/>
        </p:nvSpPr>
        <p:spPr>
          <a:xfrm>
            <a:off x="4271520" y="1473480"/>
            <a:ext cx="1763520" cy="318240"/>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12600">
              <a:lnSpc>
                <a:spcPct val="100000"/>
              </a:lnSpc>
              <a:spcBef>
                <a:spcPts val="105"/>
              </a:spcBef>
            </a:pPr>
            <a:r>
              <a:rPr lang="en-US" sz="2000" b="0" strike="noStrike" spc="-1" dirty="0">
                <a:solidFill>
                  <a:srgbClr val="000000"/>
                </a:solidFill>
                <a:latin typeface="Arial"/>
                <a:ea typeface="DejaVu Sans"/>
              </a:rPr>
              <a:t>Image</a:t>
            </a:r>
            <a:r>
              <a:rPr lang="en-US" sz="2000" b="0" strike="noStrike" spc="-106" dirty="0">
                <a:solidFill>
                  <a:srgbClr val="000000"/>
                </a:solidFill>
                <a:latin typeface="Arial"/>
                <a:ea typeface="DejaVu Sans"/>
              </a:rPr>
              <a:t> </a:t>
            </a:r>
            <a:r>
              <a:rPr lang="en-US" sz="2000" b="0" strike="noStrike" spc="-1" dirty="0">
                <a:solidFill>
                  <a:srgbClr val="000000"/>
                </a:solidFill>
                <a:latin typeface="Arial"/>
                <a:ea typeface="DejaVu Sans"/>
              </a:rPr>
              <a:t>pixel</a:t>
            </a:r>
            <a:endParaRPr lang="en-US" sz="2000" b="0" strike="noStrike" spc="-1" dirty="0">
              <a:latin typeface="Arial"/>
            </a:endParaRPr>
          </a:p>
        </p:txBody>
      </p:sp>
      <p:sp>
        <p:nvSpPr>
          <p:cNvPr id="961" name="CustomShape 36"/>
          <p:cNvSpPr/>
          <p:nvPr/>
        </p:nvSpPr>
        <p:spPr>
          <a:xfrm>
            <a:off x="601440" y="4141080"/>
            <a:ext cx="2991840" cy="62244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697320" indent="-684360">
              <a:lnSpc>
                <a:spcPct val="100000"/>
              </a:lnSpc>
              <a:spcBef>
                <a:spcPts val="99"/>
              </a:spcBef>
            </a:pPr>
            <a:r>
              <a:rPr lang="en-US" sz="2000" b="0" strike="noStrike" spc="-1">
                <a:solidFill>
                  <a:srgbClr val="000000"/>
                </a:solidFill>
                <a:latin typeface="Arial"/>
                <a:ea typeface="DejaVu Sans"/>
              </a:rPr>
              <a:t>Horizontal</a:t>
            </a:r>
            <a:r>
              <a:rPr lang="en-US" sz="2000" b="0" strike="noStrike" spc="-92">
                <a:solidFill>
                  <a:srgbClr val="000000"/>
                </a:solidFill>
                <a:latin typeface="Arial"/>
                <a:ea typeface="DejaVu Sans"/>
              </a:rPr>
              <a:t> </a:t>
            </a:r>
            <a:r>
              <a:rPr lang="en-US" sz="2000" b="0" strike="noStrike" spc="-1">
                <a:solidFill>
                  <a:srgbClr val="000000"/>
                </a:solidFill>
                <a:latin typeface="Arial"/>
                <a:ea typeface="DejaVu Sans"/>
              </a:rPr>
              <a:t>transport  register</a:t>
            </a:r>
            <a:endParaRPr lang="en-US" sz="2000" b="0" strike="noStrike" spc="-1">
              <a:latin typeface="Arial"/>
            </a:endParaRPr>
          </a:p>
        </p:txBody>
      </p:sp>
      <p:sp>
        <p:nvSpPr>
          <p:cNvPr id="962" name="CustomShape 37"/>
          <p:cNvSpPr/>
          <p:nvPr/>
        </p:nvSpPr>
        <p:spPr>
          <a:xfrm>
            <a:off x="1981440" y="3886200"/>
            <a:ext cx="100800" cy="22788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2" name="Title 1"/>
          <p:cNvSpPr>
            <a:spLocks noGrp="1"/>
          </p:cNvSpPr>
          <p:nvPr>
            <p:ph type="title"/>
          </p:nvPr>
        </p:nvSpPr>
        <p:spPr>
          <a:xfrm>
            <a:off x="609600" y="274638"/>
            <a:ext cx="10972800" cy="634082"/>
          </a:xfrm>
        </p:spPr>
        <p:txBody>
          <a:bodyPr>
            <a:normAutofit fontScale="90000"/>
          </a:bodyPr>
          <a:lstStyle/>
          <a:p>
            <a:r>
              <a:rPr lang="en-US" spc="-7" dirty="0">
                <a:latin typeface="Trebuchet MS" pitchFamily="34" charset="0"/>
              </a:rPr>
              <a:t>Image Sensor: </a:t>
            </a:r>
            <a:r>
              <a:rPr lang="en-US" spc="-1" dirty="0">
                <a:latin typeface="Trebuchet MS" pitchFamily="34" charset="0"/>
              </a:rPr>
              <a:t>How </a:t>
            </a:r>
            <a:r>
              <a:rPr lang="en-US" spc="-7" dirty="0">
                <a:latin typeface="Trebuchet MS" pitchFamily="34" charset="0"/>
              </a:rPr>
              <a:t>CCD</a:t>
            </a:r>
            <a:r>
              <a:rPr lang="en-US" spc="-21" dirty="0">
                <a:latin typeface="Trebuchet MS" pitchFamily="34" charset="0"/>
              </a:rPr>
              <a:t> </a:t>
            </a:r>
            <a:r>
              <a:rPr lang="en-US" spc="-7" dirty="0" smtClean="0">
                <a:latin typeface="Trebuchet MS" pitchFamily="34" charset="0"/>
              </a:rPr>
              <a:t>works</a:t>
            </a:r>
            <a:endParaRPr lang="en-IN" dirty="0"/>
          </a:p>
        </p:txBody>
      </p:sp>
    </p:spTree>
    <p:extLst>
      <p:ext uri="{BB962C8B-B14F-4D97-AF65-F5344CB8AC3E}">
        <p14:creationId xmlns:p14="http://schemas.microsoft.com/office/powerpoint/2010/main" val="48104497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ate Placeholder 3"/>
          <p:cNvSpPr>
            <a:spLocks noGrp="1"/>
          </p:cNvSpPr>
          <p:nvPr>
            <p:ph type="dt" sz="quarter" idx="4294967295"/>
          </p:nvPr>
        </p:nvSpPr>
        <p:spPr>
          <a:xfrm>
            <a:off x="609600" y="6356351"/>
            <a:ext cx="2844800" cy="365125"/>
          </a:xfrm>
          <a:prstGeom prst="rect">
            <a:avLst/>
          </a:prstGeom>
          <a:noFill/>
        </p:spPr>
        <p:txBody>
          <a:bodyPr/>
          <a:lstStyle/>
          <a:p>
            <a:r>
              <a:rPr lang="en-US" smtClean="0"/>
              <a:t>Weeks 1 &amp; 2</a:t>
            </a:r>
          </a:p>
        </p:txBody>
      </p:sp>
      <p:sp>
        <p:nvSpPr>
          <p:cNvPr id="12292" name="Slide Number Placeholder 5"/>
          <p:cNvSpPr>
            <a:spLocks noGrp="1"/>
          </p:cNvSpPr>
          <p:nvPr>
            <p:ph type="sldNum" sz="quarter" idx="4294967295"/>
          </p:nvPr>
        </p:nvSpPr>
        <p:spPr>
          <a:xfrm>
            <a:off x="8737600" y="6356351"/>
            <a:ext cx="2844800" cy="365125"/>
          </a:xfrm>
          <a:prstGeom prst="rect">
            <a:avLst/>
          </a:prstGeom>
          <a:noFill/>
        </p:spPr>
        <p:txBody>
          <a:bodyPr/>
          <a:lstStyle/>
          <a:p>
            <a:fld id="{0AC77391-5679-4D0E-BAAA-A8FBED5E444A}" type="slidenum">
              <a:rPr lang="en-US" smtClean="0"/>
              <a:pPr/>
              <a:t>80</a:t>
            </a:fld>
            <a:endParaRPr lang="en-US" smtClean="0"/>
          </a:p>
        </p:txBody>
      </p:sp>
      <p:sp>
        <p:nvSpPr>
          <p:cNvPr id="222210" name="Rectangle 2"/>
          <p:cNvSpPr>
            <a:spLocks noGrp="1" noRot="1" noChangeArrowheads="1"/>
          </p:cNvSpPr>
          <p:nvPr>
            <p:ph type="title"/>
          </p:nvPr>
        </p:nvSpPr>
        <p:spPr>
          <a:xfrm>
            <a:off x="838200" y="365125"/>
            <a:ext cx="6721699" cy="806852"/>
          </a:xfrm>
        </p:spPr>
        <p:txBody>
          <a:bodyPr>
            <a:normAutofit/>
          </a:bodyPr>
          <a:lstStyle/>
          <a:p>
            <a:pPr eaLnBrk="1" hangingPunct="1">
              <a:defRPr/>
            </a:pPr>
            <a:r>
              <a:rPr lang="en-US" sz="4000" dirty="0" smtClean="0">
                <a:latin typeface="Trebuchet MS" pitchFamily="34" charset="0"/>
              </a:rPr>
              <a:t>Image Transform</a:t>
            </a:r>
          </a:p>
        </p:txBody>
      </p:sp>
      <p:sp>
        <p:nvSpPr>
          <p:cNvPr id="12294" name="Rectangle 3"/>
          <p:cNvSpPr>
            <a:spLocks noGrp="1" noRot="1" noChangeArrowheads="1"/>
          </p:cNvSpPr>
          <p:nvPr>
            <p:ph type="body" idx="1"/>
          </p:nvPr>
        </p:nvSpPr>
        <p:spPr/>
        <p:txBody>
          <a:bodyPr/>
          <a:lstStyle/>
          <a:p>
            <a:pPr eaLnBrk="1" hangingPunct="1"/>
            <a:r>
              <a:rPr lang="en-US" sz="2400" smtClean="0">
                <a:effectLst/>
              </a:rPr>
              <a:t>Given T(u, v), the original image f(x, y) can be recoverd using the inverse tranformation of T(u, v).</a:t>
            </a:r>
          </a:p>
          <a:p>
            <a:pPr eaLnBrk="1" hangingPunct="1">
              <a:buFont typeface="Arial" charset="0"/>
              <a:buNone/>
            </a:pPr>
            <a:endParaRPr lang="en-US" sz="2400" smtClean="0">
              <a:effectLst/>
            </a:endParaRPr>
          </a:p>
          <a:p>
            <a:pPr eaLnBrk="1" hangingPunct="1">
              <a:buFont typeface="Arial" charset="0"/>
              <a:buNone/>
            </a:pPr>
            <a:r>
              <a:rPr lang="en-US" sz="2400" smtClean="0">
                <a:effectLst/>
              </a:rPr>
              <a:t> </a:t>
            </a:r>
          </a:p>
        </p:txBody>
      </p:sp>
      <p:graphicFrame>
        <p:nvGraphicFramePr>
          <p:cNvPr id="222212" name="Object 4"/>
          <p:cNvGraphicFramePr>
            <a:graphicFrameLocks noChangeAspect="1"/>
          </p:cNvGraphicFramePr>
          <p:nvPr/>
        </p:nvGraphicFramePr>
        <p:xfrm>
          <a:off x="842433" y="2792413"/>
          <a:ext cx="11220451" cy="2171700"/>
        </p:xfrm>
        <a:graphic>
          <a:graphicData uri="http://schemas.openxmlformats.org/presentationml/2006/ole">
            <mc:AlternateContent xmlns:mc="http://schemas.openxmlformats.org/markup-compatibility/2006">
              <mc:Choice xmlns:v="urn:schemas-microsoft-com:vml" Requires="v">
                <p:oleObj spid="_x0000_s11292" name="Equation" r:id="rId3" imgW="3441600" imgH="888840" progId="Equation.DSMT4">
                  <p:embed/>
                </p:oleObj>
              </mc:Choice>
              <mc:Fallback>
                <p:oleObj name="Equation" r:id="rId3" imgW="3441600" imgH="8888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33" y="2792413"/>
                        <a:ext cx="11220451" cy="217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3483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22212"/>
                                        </p:tgtEl>
                                        <p:attrNameLst>
                                          <p:attrName>style.visibility</p:attrName>
                                        </p:attrNameLst>
                                      </p:cBhvr>
                                      <p:to>
                                        <p:strVal val="visible"/>
                                      </p:to>
                                    </p:set>
                                    <p:animEffect transition="in" filter="diamond(in)">
                                      <p:cBhvr>
                                        <p:cTn id="7" dur="2000"/>
                                        <p:tgtEl>
                                          <p:spTgt spid="222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5"/>
          <p:cNvSpPr>
            <a:spLocks noGrp="1"/>
          </p:cNvSpPr>
          <p:nvPr>
            <p:ph type="sldNum" sz="quarter" idx="4294967295"/>
          </p:nvPr>
        </p:nvSpPr>
        <p:spPr>
          <a:xfrm>
            <a:off x="8737600" y="6356351"/>
            <a:ext cx="2844800" cy="365125"/>
          </a:xfrm>
          <a:prstGeom prst="rect">
            <a:avLst/>
          </a:prstGeom>
          <a:noFill/>
        </p:spPr>
        <p:txBody>
          <a:bodyPr/>
          <a:lstStyle/>
          <a:p>
            <a:fld id="{7CA8F18F-25DB-420C-9428-96230A08F87F}" type="slidenum">
              <a:rPr lang="en-US" smtClean="0"/>
              <a:pPr/>
              <a:t>81</a:t>
            </a:fld>
            <a:endParaRPr lang="en-US" smtClean="0"/>
          </a:p>
        </p:txBody>
      </p:sp>
      <p:pic>
        <p:nvPicPr>
          <p:cNvPr id="48132" name="Picture 4"/>
          <p:cNvPicPr>
            <a:picLocks noGrp="1" noChangeAspect="1" noChangeArrowheads="1"/>
          </p:cNvPicPr>
          <p:nvPr>
            <p:ph type="body" idx="1"/>
          </p:nvPr>
        </p:nvPicPr>
        <p:blipFill>
          <a:blip r:embed="rId2" cstate="print"/>
          <a:srcRect/>
          <a:stretch>
            <a:fillRect/>
          </a:stretch>
        </p:blipFill>
        <p:spPr>
          <a:xfrm>
            <a:off x="302685" y="1803401"/>
            <a:ext cx="11603567" cy="1730375"/>
          </a:xfrm>
          <a:noFill/>
        </p:spPr>
      </p:pic>
      <p:sp>
        <p:nvSpPr>
          <p:cNvPr id="220165" name="Rectangle 5"/>
          <p:cNvSpPr>
            <a:spLocks noGrp="1" noRot="1" noChangeArrowheads="1"/>
          </p:cNvSpPr>
          <p:nvPr>
            <p:ph type="title"/>
          </p:nvPr>
        </p:nvSpPr>
        <p:spPr>
          <a:xfrm>
            <a:off x="838200" y="365125"/>
            <a:ext cx="5292144" cy="884126"/>
          </a:xfrm>
        </p:spPr>
        <p:txBody>
          <a:bodyPr>
            <a:normAutofit/>
          </a:bodyPr>
          <a:lstStyle/>
          <a:p>
            <a:pPr>
              <a:defRPr/>
            </a:pPr>
            <a:r>
              <a:rPr lang="en-US" sz="4000" dirty="0">
                <a:latin typeface="Trebuchet MS" pitchFamily="34" charset="0"/>
              </a:rPr>
              <a:t>Image Transform</a:t>
            </a:r>
            <a:endParaRPr lang="en-US" sz="4000" dirty="0" smtClean="0"/>
          </a:p>
        </p:txBody>
      </p:sp>
      <p:pic>
        <p:nvPicPr>
          <p:cNvPr id="48134" name="Picture 6"/>
          <p:cNvPicPr>
            <a:picLocks noChangeAspect="1" noChangeArrowheads="1"/>
          </p:cNvPicPr>
          <p:nvPr/>
        </p:nvPicPr>
        <p:blipFill>
          <a:blip r:embed="rId3" cstate="print"/>
          <a:srcRect/>
          <a:stretch>
            <a:fillRect/>
          </a:stretch>
        </p:blipFill>
        <p:spPr bwMode="auto">
          <a:xfrm>
            <a:off x="3704167" y="3640139"/>
            <a:ext cx="2865967" cy="1882775"/>
          </a:xfrm>
          <a:prstGeom prst="rect">
            <a:avLst/>
          </a:prstGeom>
          <a:noFill/>
          <a:ln w="9525">
            <a:noFill/>
            <a:miter lim="800000"/>
            <a:headEnd/>
            <a:tailEnd/>
          </a:ln>
        </p:spPr>
      </p:pic>
    </p:spTree>
    <p:extLst>
      <p:ext uri="{BB962C8B-B14F-4D97-AF65-F5344CB8AC3E}">
        <p14:creationId xmlns:p14="http://schemas.microsoft.com/office/powerpoint/2010/main" val="5306521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5"/>
          <p:cNvSpPr>
            <a:spLocks noGrp="1"/>
          </p:cNvSpPr>
          <p:nvPr>
            <p:ph type="sldNum" sz="quarter" idx="4294967295"/>
          </p:nvPr>
        </p:nvSpPr>
        <p:spPr>
          <a:xfrm>
            <a:off x="8737600" y="6356351"/>
            <a:ext cx="2844800" cy="365125"/>
          </a:xfrm>
          <a:prstGeom prst="rect">
            <a:avLst/>
          </a:prstGeom>
          <a:noFill/>
        </p:spPr>
        <p:txBody>
          <a:bodyPr/>
          <a:lstStyle/>
          <a:p>
            <a:fld id="{19A27384-D7AF-46FF-959B-A70997AF583F}" type="slidenum">
              <a:rPr lang="en-US" smtClean="0"/>
              <a:pPr/>
              <a:t>82</a:t>
            </a:fld>
            <a:endParaRPr lang="en-US" smtClean="0"/>
          </a:p>
        </p:txBody>
      </p:sp>
      <p:sp>
        <p:nvSpPr>
          <p:cNvPr id="223234" name="Rectangle 2"/>
          <p:cNvSpPr>
            <a:spLocks noGrp="1" noRot="1" noChangeArrowheads="1"/>
          </p:cNvSpPr>
          <p:nvPr>
            <p:ph type="title"/>
          </p:nvPr>
        </p:nvSpPr>
        <p:spPr>
          <a:xfrm>
            <a:off x="0" y="-42863"/>
            <a:ext cx="11904134" cy="751201"/>
          </a:xfrm>
        </p:spPr>
        <p:txBody>
          <a:bodyPr>
            <a:noAutofit/>
          </a:bodyPr>
          <a:lstStyle/>
          <a:p>
            <a:pPr eaLnBrk="1" hangingPunct="1">
              <a:defRPr/>
            </a:pPr>
            <a:r>
              <a:rPr lang="en-US" sz="4000" dirty="0" smtClean="0">
                <a:latin typeface="Trebuchet MS" pitchFamily="34" charset="0"/>
              </a:rPr>
              <a:t>Example: Image </a:t>
            </a:r>
            <a:r>
              <a:rPr lang="en-US" sz="4000" dirty="0" err="1" smtClean="0">
                <a:latin typeface="Trebuchet MS" pitchFamily="34" charset="0"/>
              </a:rPr>
              <a:t>Denoising</a:t>
            </a:r>
            <a:r>
              <a:rPr lang="en-US" sz="4000" dirty="0" smtClean="0">
                <a:latin typeface="Trebuchet MS" pitchFamily="34" charset="0"/>
              </a:rPr>
              <a:t> by Using DCT Transform</a:t>
            </a:r>
          </a:p>
        </p:txBody>
      </p:sp>
      <p:pic>
        <p:nvPicPr>
          <p:cNvPr id="49157" name="Picture 4"/>
          <p:cNvPicPr>
            <a:picLocks noChangeAspect="1" noChangeArrowheads="1"/>
          </p:cNvPicPr>
          <p:nvPr/>
        </p:nvPicPr>
        <p:blipFill>
          <a:blip r:embed="rId2" cstate="print"/>
          <a:srcRect/>
          <a:stretch>
            <a:fillRect/>
          </a:stretch>
        </p:blipFill>
        <p:spPr bwMode="auto">
          <a:xfrm>
            <a:off x="201085" y="884215"/>
            <a:ext cx="9391649" cy="5278438"/>
          </a:xfrm>
          <a:prstGeom prst="rect">
            <a:avLst/>
          </a:prstGeom>
          <a:noFill/>
          <a:ln w="9525">
            <a:noFill/>
            <a:miter lim="800000"/>
            <a:headEnd/>
            <a:tailEnd/>
          </a:ln>
        </p:spPr>
      </p:pic>
      <p:pic>
        <p:nvPicPr>
          <p:cNvPr id="49158" name="Picture 5"/>
          <p:cNvPicPr>
            <a:picLocks noGrp="1" noChangeAspect="1" noChangeArrowheads="1"/>
          </p:cNvPicPr>
          <p:nvPr>
            <p:ph type="body" idx="1"/>
          </p:nvPr>
        </p:nvPicPr>
        <p:blipFill>
          <a:blip r:embed="rId3" cstate="print"/>
          <a:srcRect/>
          <a:stretch>
            <a:fillRect/>
          </a:stretch>
        </p:blipFill>
        <p:spPr>
          <a:xfrm>
            <a:off x="9611784" y="1019175"/>
            <a:ext cx="2580216" cy="4565650"/>
          </a:xfrm>
          <a:noFill/>
        </p:spPr>
      </p:pic>
    </p:spTree>
    <p:extLst>
      <p:ext uri="{BB962C8B-B14F-4D97-AF65-F5344CB8AC3E}">
        <p14:creationId xmlns:p14="http://schemas.microsoft.com/office/powerpoint/2010/main" val="39197143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p:cNvSpPr>
            <a:spLocks noGrp="1"/>
          </p:cNvSpPr>
          <p:nvPr>
            <p:ph type="sldNum" sz="quarter" idx="4294967295"/>
          </p:nvPr>
        </p:nvSpPr>
        <p:spPr>
          <a:xfrm>
            <a:off x="8737600" y="6356351"/>
            <a:ext cx="2844800" cy="365125"/>
          </a:xfrm>
          <a:prstGeom prst="rect">
            <a:avLst/>
          </a:prstGeom>
          <a:noFill/>
        </p:spPr>
        <p:txBody>
          <a:bodyPr/>
          <a:lstStyle/>
          <a:p>
            <a:fld id="{F7FE8687-2B9F-410F-B72D-D8BA607C898C}" type="slidenum">
              <a:rPr lang="en-US" smtClean="0"/>
              <a:pPr/>
              <a:t>83</a:t>
            </a:fld>
            <a:endParaRPr lang="en-US" smtClean="0"/>
          </a:p>
        </p:txBody>
      </p:sp>
      <p:sp>
        <p:nvSpPr>
          <p:cNvPr id="225282" name="Rectangle 2"/>
          <p:cNvSpPr>
            <a:spLocks noGrp="1" noRot="1" noChangeArrowheads="1"/>
          </p:cNvSpPr>
          <p:nvPr>
            <p:ph type="title"/>
          </p:nvPr>
        </p:nvSpPr>
        <p:spPr>
          <a:xfrm>
            <a:off x="296214" y="129511"/>
            <a:ext cx="10488609" cy="792088"/>
          </a:xfrm>
        </p:spPr>
        <p:txBody>
          <a:bodyPr>
            <a:normAutofit/>
          </a:bodyPr>
          <a:lstStyle/>
          <a:p>
            <a:pPr eaLnBrk="1" hangingPunct="1">
              <a:defRPr/>
            </a:pPr>
            <a:r>
              <a:rPr lang="en-US" sz="3600" dirty="0" smtClean="0">
                <a:latin typeface="Trebuchet MS" pitchFamily="34" charset="0"/>
              </a:rPr>
              <a:t>Forward Transform Kernel</a:t>
            </a:r>
          </a:p>
        </p:txBody>
      </p:sp>
      <p:sp>
        <p:nvSpPr>
          <p:cNvPr id="13318" name="Rectangle 3"/>
          <p:cNvSpPr>
            <a:spLocks noGrp="1" noRot="1" noChangeArrowheads="1"/>
          </p:cNvSpPr>
          <p:nvPr>
            <p:ph type="body" idx="1"/>
          </p:nvPr>
        </p:nvSpPr>
        <p:spPr/>
        <p:txBody>
          <a:bodyPr/>
          <a:lstStyle/>
          <a:p>
            <a:pPr eaLnBrk="1" hangingPunct="1">
              <a:buFont typeface="Arial" charset="0"/>
              <a:buNone/>
            </a:pPr>
            <a:endParaRPr lang="en-US" sz="2400" smtClean="0">
              <a:effectLst/>
            </a:endParaRPr>
          </a:p>
          <a:p>
            <a:pPr eaLnBrk="1" hangingPunct="1">
              <a:buFont typeface="Arial" charset="0"/>
              <a:buNone/>
            </a:pPr>
            <a:r>
              <a:rPr lang="en-US" sz="2400" smtClean="0">
                <a:effectLst/>
              </a:rPr>
              <a:t> </a:t>
            </a:r>
          </a:p>
        </p:txBody>
      </p:sp>
      <p:graphicFrame>
        <p:nvGraphicFramePr>
          <p:cNvPr id="225284" name="Object 4"/>
          <p:cNvGraphicFramePr>
            <a:graphicFrameLocks noChangeAspect="1"/>
          </p:cNvGraphicFramePr>
          <p:nvPr/>
        </p:nvGraphicFramePr>
        <p:xfrm>
          <a:off x="1335617" y="1336676"/>
          <a:ext cx="10149416" cy="4791075"/>
        </p:xfrm>
        <a:graphic>
          <a:graphicData uri="http://schemas.openxmlformats.org/presentationml/2006/ole">
            <mc:AlternateContent xmlns:mc="http://schemas.openxmlformats.org/markup-compatibility/2006">
              <mc:Choice xmlns:v="urn:schemas-microsoft-com:vml" Requires="v">
                <p:oleObj spid="_x0000_s12316" name="Equation" r:id="rId3" imgW="3263760" imgH="2057400" progId="Equation.DSMT4">
                  <p:embed/>
                </p:oleObj>
              </mc:Choice>
              <mc:Fallback>
                <p:oleObj name="Equation" r:id="rId3" imgW="3263760" imgH="2057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617" y="1336676"/>
                        <a:ext cx="10149416" cy="479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8860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25284"/>
                                        </p:tgtEl>
                                        <p:attrNameLst>
                                          <p:attrName>style.visibility</p:attrName>
                                        </p:attrNameLst>
                                      </p:cBhvr>
                                      <p:to>
                                        <p:strVal val="visible"/>
                                      </p:to>
                                    </p:set>
                                    <p:animEffect transition="in" filter="diamond(in)">
                                      <p:cBhvr>
                                        <p:cTn id="7" dur="2000"/>
                                        <p:tgtEl>
                                          <p:spTgt spid="225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p:cNvSpPr>
            <a:spLocks noGrp="1"/>
          </p:cNvSpPr>
          <p:nvPr>
            <p:ph type="sldNum" sz="quarter" idx="4294967295"/>
          </p:nvPr>
        </p:nvSpPr>
        <p:spPr>
          <a:xfrm>
            <a:off x="8737600" y="6356351"/>
            <a:ext cx="2844800" cy="365125"/>
          </a:xfrm>
          <a:prstGeom prst="rect">
            <a:avLst/>
          </a:prstGeom>
          <a:noFill/>
        </p:spPr>
        <p:txBody>
          <a:bodyPr/>
          <a:lstStyle/>
          <a:p>
            <a:fld id="{F350EBAE-B2C9-41BA-A0A7-5A354F835954}" type="slidenum">
              <a:rPr lang="en-US" smtClean="0"/>
              <a:pPr/>
              <a:t>84</a:t>
            </a:fld>
            <a:endParaRPr lang="en-US" smtClean="0"/>
          </a:p>
        </p:txBody>
      </p:sp>
      <p:sp>
        <p:nvSpPr>
          <p:cNvPr id="226306" name="Rectangle 2"/>
          <p:cNvSpPr>
            <a:spLocks noGrp="1" noRot="1" noChangeArrowheads="1"/>
          </p:cNvSpPr>
          <p:nvPr>
            <p:ph type="title"/>
          </p:nvPr>
        </p:nvSpPr>
        <p:spPr>
          <a:xfrm>
            <a:off x="623392" y="116632"/>
            <a:ext cx="10972800" cy="864096"/>
          </a:xfrm>
        </p:spPr>
        <p:txBody>
          <a:bodyPr>
            <a:normAutofit/>
          </a:bodyPr>
          <a:lstStyle/>
          <a:p>
            <a:pPr eaLnBrk="1" hangingPunct="1">
              <a:defRPr/>
            </a:pPr>
            <a:r>
              <a:rPr lang="en-US" sz="3600" dirty="0" smtClean="0">
                <a:latin typeface="Trebuchet MS" pitchFamily="34" charset="0"/>
              </a:rPr>
              <a:t> Kernels for 2-D Fourier Transform</a:t>
            </a:r>
          </a:p>
        </p:txBody>
      </p:sp>
      <p:sp>
        <p:nvSpPr>
          <p:cNvPr id="14342" name="Rectangle 3"/>
          <p:cNvSpPr>
            <a:spLocks noGrp="1" noRot="1" noChangeArrowheads="1"/>
          </p:cNvSpPr>
          <p:nvPr>
            <p:ph type="body" idx="1"/>
          </p:nvPr>
        </p:nvSpPr>
        <p:spPr/>
        <p:txBody>
          <a:bodyPr/>
          <a:lstStyle/>
          <a:p>
            <a:pPr eaLnBrk="1" hangingPunct="1">
              <a:buFont typeface="Arial" charset="0"/>
              <a:buNone/>
            </a:pPr>
            <a:endParaRPr lang="en-US" sz="2400" smtClean="0">
              <a:effectLst/>
            </a:endParaRPr>
          </a:p>
          <a:p>
            <a:pPr eaLnBrk="1" hangingPunct="1">
              <a:buFont typeface="Arial" charset="0"/>
              <a:buNone/>
            </a:pPr>
            <a:r>
              <a:rPr lang="en-US" sz="2400" smtClean="0">
                <a:effectLst/>
              </a:rPr>
              <a:t> </a:t>
            </a:r>
          </a:p>
        </p:txBody>
      </p:sp>
      <p:graphicFrame>
        <p:nvGraphicFramePr>
          <p:cNvPr id="226308" name="Object 4"/>
          <p:cNvGraphicFramePr>
            <a:graphicFrameLocks noChangeAspect="1"/>
          </p:cNvGraphicFramePr>
          <p:nvPr/>
        </p:nvGraphicFramePr>
        <p:xfrm>
          <a:off x="1604433" y="1552576"/>
          <a:ext cx="7035800" cy="4354513"/>
        </p:xfrm>
        <a:graphic>
          <a:graphicData uri="http://schemas.openxmlformats.org/presentationml/2006/ole">
            <mc:AlternateContent xmlns:mc="http://schemas.openxmlformats.org/markup-compatibility/2006">
              <mc:Choice xmlns:v="urn:schemas-microsoft-com:vml" Requires="v">
                <p:oleObj spid="_x0000_s13340" name="Equation" r:id="rId3" imgW="1904760" imgH="1574640" progId="Equation.DSMT4">
                  <p:embed/>
                </p:oleObj>
              </mc:Choice>
              <mc:Fallback>
                <p:oleObj name="Equation" r:id="rId3" imgW="1904760" imgH="1574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4433" y="1552576"/>
                        <a:ext cx="7035800" cy="435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420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26308"/>
                                        </p:tgtEl>
                                        <p:attrNameLst>
                                          <p:attrName>style.visibility</p:attrName>
                                        </p:attrNameLst>
                                      </p:cBhvr>
                                      <p:to>
                                        <p:strVal val="visible"/>
                                      </p:to>
                                    </p:set>
                                    <p:animEffect transition="in" filter="diamond(in)">
                                      <p:cBhvr>
                                        <p:cTn id="7" dur="2000"/>
                                        <p:tgtEl>
                                          <p:spTgt spid="226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4294967295"/>
          </p:nvPr>
        </p:nvSpPr>
        <p:spPr>
          <a:xfrm>
            <a:off x="8737600" y="6356351"/>
            <a:ext cx="2844800" cy="365125"/>
          </a:xfrm>
          <a:prstGeom prst="rect">
            <a:avLst/>
          </a:prstGeom>
          <a:noFill/>
        </p:spPr>
        <p:txBody>
          <a:bodyPr/>
          <a:lstStyle/>
          <a:p>
            <a:fld id="{64DA03A8-C22B-4D2C-BB75-420C447A2F8E}" type="slidenum">
              <a:rPr lang="en-US" smtClean="0"/>
              <a:pPr/>
              <a:t>85</a:t>
            </a:fld>
            <a:endParaRPr lang="en-US" smtClean="0"/>
          </a:p>
        </p:txBody>
      </p:sp>
      <p:sp>
        <p:nvSpPr>
          <p:cNvPr id="227330" name="Rectangle 2"/>
          <p:cNvSpPr>
            <a:spLocks noGrp="1" noRot="1" noChangeArrowheads="1"/>
          </p:cNvSpPr>
          <p:nvPr>
            <p:ph type="title"/>
          </p:nvPr>
        </p:nvSpPr>
        <p:spPr>
          <a:xfrm>
            <a:off x="609600" y="274638"/>
            <a:ext cx="10972800" cy="850106"/>
          </a:xfrm>
        </p:spPr>
        <p:txBody>
          <a:bodyPr>
            <a:normAutofit/>
          </a:bodyPr>
          <a:lstStyle/>
          <a:p>
            <a:pPr eaLnBrk="1" hangingPunct="1">
              <a:defRPr/>
            </a:pPr>
            <a:r>
              <a:rPr lang="en-US" sz="4000" dirty="0" smtClean="0">
                <a:latin typeface="Trebuchet MS" pitchFamily="34" charset="0"/>
              </a:rPr>
              <a:t>2-D Fourier Transform</a:t>
            </a:r>
          </a:p>
        </p:txBody>
      </p:sp>
      <p:sp>
        <p:nvSpPr>
          <p:cNvPr id="15366" name="Rectangle 3"/>
          <p:cNvSpPr>
            <a:spLocks noGrp="1" noRot="1" noChangeArrowheads="1"/>
          </p:cNvSpPr>
          <p:nvPr>
            <p:ph type="body" idx="1"/>
          </p:nvPr>
        </p:nvSpPr>
        <p:spPr/>
        <p:txBody>
          <a:bodyPr/>
          <a:lstStyle/>
          <a:p>
            <a:pPr eaLnBrk="1" hangingPunct="1">
              <a:buFont typeface="Arial" charset="0"/>
              <a:buNone/>
            </a:pPr>
            <a:endParaRPr lang="en-US" sz="2400" smtClean="0">
              <a:effectLst/>
            </a:endParaRPr>
          </a:p>
          <a:p>
            <a:pPr eaLnBrk="1" hangingPunct="1">
              <a:buFont typeface="Arial" charset="0"/>
              <a:buNone/>
            </a:pPr>
            <a:r>
              <a:rPr lang="en-US" sz="2400" smtClean="0">
                <a:effectLst/>
              </a:rPr>
              <a:t> </a:t>
            </a:r>
          </a:p>
        </p:txBody>
      </p:sp>
      <p:graphicFrame>
        <p:nvGraphicFramePr>
          <p:cNvPr id="227332" name="Object 4"/>
          <p:cNvGraphicFramePr>
            <a:graphicFrameLocks noChangeAspect="1"/>
          </p:cNvGraphicFramePr>
          <p:nvPr>
            <p:extLst>
              <p:ext uri="{D42A27DB-BD31-4B8C-83A1-F6EECF244321}">
                <p14:modId xmlns:p14="http://schemas.microsoft.com/office/powerpoint/2010/main" val="4241682108"/>
              </p:ext>
            </p:extLst>
          </p:nvPr>
        </p:nvGraphicFramePr>
        <p:xfrm>
          <a:off x="1166612" y="1931473"/>
          <a:ext cx="9870017" cy="3352800"/>
        </p:xfrm>
        <a:graphic>
          <a:graphicData uri="http://schemas.openxmlformats.org/presentationml/2006/ole">
            <mc:AlternateContent xmlns:mc="http://schemas.openxmlformats.org/markup-compatibility/2006">
              <mc:Choice xmlns:v="urn:schemas-microsoft-com:vml" Requires="v">
                <p:oleObj spid="_x0000_s14364" name="Equation" r:id="rId3" imgW="2463480" imgH="1117440" progId="Equation.DSMT4">
                  <p:embed/>
                </p:oleObj>
              </mc:Choice>
              <mc:Fallback>
                <p:oleObj name="Equation" r:id="rId3" imgW="2463480" imgH="1117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612" y="1931473"/>
                        <a:ext cx="9870017" cy="335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97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27332"/>
                                        </p:tgtEl>
                                        <p:attrNameLst>
                                          <p:attrName>style.visibility</p:attrName>
                                        </p:attrNameLst>
                                      </p:cBhvr>
                                      <p:to>
                                        <p:strVal val="visible"/>
                                      </p:to>
                                    </p:set>
                                    <p:animEffect transition="in" filter="diamond(in)">
                                      <p:cBhvr>
                                        <p:cTn id="7" dur="2000"/>
                                        <p:tgtEl>
                                          <p:spTgt spid="227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Date Placeholder 3"/>
          <p:cNvSpPr>
            <a:spLocks noGrp="1"/>
          </p:cNvSpPr>
          <p:nvPr>
            <p:ph type="dt" sz="quarter" idx="4294967295"/>
          </p:nvPr>
        </p:nvSpPr>
        <p:spPr>
          <a:xfrm>
            <a:off x="609600" y="6356351"/>
            <a:ext cx="2844800" cy="365125"/>
          </a:xfrm>
          <a:prstGeom prst="rect">
            <a:avLst/>
          </a:prstGeom>
          <a:noFill/>
        </p:spPr>
        <p:txBody>
          <a:bodyPr/>
          <a:lstStyle/>
          <a:p>
            <a:r>
              <a:rPr lang="en-US" smtClean="0"/>
              <a:t>Weeks 1 &amp; 2</a:t>
            </a:r>
          </a:p>
        </p:txBody>
      </p:sp>
      <p:sp>
        <p:nvSpPr>
          <p:cNvPr id="16390" name="Slide Number Placeholder 5"/>
          <p:cNvSpPr>
            <a:spLocks noGrp="1"/>
          </p:cNvSpPr>
          <p:nvPr>
            <p:ph type="sldNum" sz="quarter" idx="4294967295"/>
          </p:nvPr>
        </p:nvSpPr>
        <p:spPr>
          <a:xfrm>
            <a:off x="8737600" y="6356351"/>
            <a:ext cx="2844800" cy="365125"/>
          </a:xfrm>
          <a:prstGeom prst="rect">
            <a:avLst/>
          </a:prstGeom>
          <a:noFill/>
        </p:spPr>
        <p:txBody>
          <a:bodyPr/>
          <a:lstStyle/>
          <a:p>
            <a:fld id="{861D97B8-4B4A-4DB1-972B-B9830B7A3A33}" type="slidenum">
              <a:rPr lang="en-US" smtClean="0"/>
              <a:pPr/>
              <a:t>86</a:t>
            </a:fld>
            <a:endParaRPr lang="en-US" smtClean="0"/>
          </a:p>
        </p:txBody>
      </p:sp>
      <p:sp>
        <p:nvSpPr>
          <p:cNvPr id="228354" name="Rectangle 2"/>
          <p:cNvSpPr>
            <a:spLocks noGrp="1" noRot="1" noChangeArrowheads="1"/>
          </p:cNvSpPr>
          <p:nvPr>
            <p:ph type="title"/>
          </p:nvPr>
        </p:nvSpPr>
        <p:spPr>
          <a:xfrm>
            <a:off x="623392" y="116632"/>
            <a:ext cx="10972800" cy="792088"/>
          </a:xfrm>
        </p:spPr>
        <p:txBody>
          <a:bodyPr>
            <a:normAutofit/>
          </a:bodyPr>
          <a:lstStyle/>
          <a:p>
            <a:pPr eaLnBrk="1" hangingPunct="1">
              <a:defRPr/>
            </a:pPr>
            <a:r>
              <a:rPr lang="en-US" sz="4000" dirty="0" smtClean="0">
                <a:latin typeface="Trebuchet MS" pitchFamily="34" charset="0"/>
              </a:rPr>
              <a:t>Probabilistic Methods</a:t>
            </a:r>
          </a:p>
        </p:txBody>
      </p:sp>
      <p:graphicFrame>
        <p:nvGraphicFramePr>
          <p:cNvPr id="16386" name="Object 5"/>
          <p:cNvGraphicFramePr>
            <a:graphicFrameLocks noChangeAspect="1"/>
          </p:cNvGraphicFramePr>
          <p:nvPr/>
        </p:nvGraphicFramePr>
        <p:xfrm>
          <a:off x="918633" y="1346201"/>
          <a:ext cx="10534651" cy="2424113"/>
        </p:xfrm>
        <a:graphic>
          <a:graphicData uri="http://schemas.openxmlformats.org/presentationml/2006/ole">
            <mc:AlternateContent xmlns:mc="http://schemas.openxmlformats.org/markup-compatibility/2006">
              <mc:Choice xmlns:v="urn:schemas-microsoft-com:vml" Requires="v">
                <p:oleObj spid="_x0000_s15440" name="Equation" r:id="rId3" imgW="4305240" imgH="1320480" progId="Equation.DSMT4">
                  <p:embed/>
                </p:oleObj>
              </mc:Choice>
              <mc:Fallback>
                <p:oleObj name="Equation" r:id="rId3" imgW="4305240" imgH="1320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633" y="1346201"/>
                        <a:ext cx="10534651" cy="2424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8358" name="Object 6"/>
          <p:cNvGraphicFramePr>
            <a:graphicFrameLocks noChangeAspect="1"/>
          </p:cNvGraphicFramePr>
          <p:nvPr/>
        </p:nvGraphicFramePr>
        <p:xfrm>
          <a:off x="2647951" y="3859213"/>
          <a:ext cx="2396067" cy="1054100"/>
        </p:xfrm>
        <a:graphic>
          <a:graphicData uri="http://schemas.openxmlformats.org/presentationml/2006/ole">
            <mc:AlternateContent xmlns:mc="http://schemas.openxmlformats.org/markup-compatibility/2006">
              <mc:Choice xmlns:v="urn:schemas-microsoft-com:vml" Requires="v">
                <p:oleObj spid="_x0000_s15441" name="Equation" r:id="rId5" imgW="736560" imgH="431640" progId="Equation.DSMT4">
                  <p:embed/>
                </p:oleObj>
              </mc:Choice>
              <mc:Fallback>
                <p:oleObj name="Equation" r:id="rId5" imgW="736560" imgH="431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7951" y="3859213"/>
                        <a:ext cx="2396067"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8359" name="Object 7"/>
          <p:cNvGraphicFramePr>
            <a:graphicFrameLocks noChangeAspect="1"/>
          </p:cNvGraphicFramePr>
          <p:nvPr/>
        </p:nvGraphicFramePr>
        <p:xfrm>
          <a:off x="927101" y="4997451"/>
          <a:ext cx="6464300" cy="1273175"/>
        </p:xfrm>
        <a:graphic>
          <a:graphicData uri="http://schemas.openxmlformats.org/presentationml/2006/ole">
            <mc:AlternateContent xmlns:mc="http://schemas.openxmlformats.org/markup-compatibility/2006">
              <mc:Choice xmlns:v="urn:schemas-microsoft-com:vml" Requires="v">
                <p:oleObj spid="_x0000_s15442" name="Equation" r:id="rId7" imgW="2514600" imgH="660240" progId="Equation.DSMT4">
                  <p:embed/>
                </p:oleObj>
              </mc:Choice>
              <mc:Fallback>
                <p:oleObj name="Equation" r:id="rId7" imgW="2514600" imgH="6602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7101" y="4997451"/>
                        <a:ext cx="6464300"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8403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8358"/>
                                        </p:tgtEl>
                                        <p:attrNameLst>
                                          <p:attrName>style.visibility</p:attrName>
                                        </p:attrNameLst>
                                      </p:cBhvr>
                                      <p:to>
                                        <p:strVal val="visible"/>
                                      </p:to>
                                    </p:set>
                                    <p:animEffect transition="in" filter="blinds(horizontal)">
                                      <p:cBhvr>
                                        <p:cTn id="7" dur="500"/>
                                        <p:tgtEl>
                                          <p:spTgt spid="22835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28359"/>
                                        </p:tgtEl>
                                        <p:attrNameLst>
                                          <p:attrName>style.visibility</p:attrName>
                                        </p:attrNameLst>
                                      </p:cBhvr>
                                      <p:to>
                                        <p:strVal val="visible"/>
                                      </p:to>
                                    </p:set>
                                    <p:animEffect transition="in" filter="checkerboard(across)">
                                      <p:cBhvr>
                                        <p:cTn id="12" dur="500"/>
                                        <p:tgtEl>
                                          <p:spTgt spid="228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Date Placeholder 3"/>
          <p:cNvSpPr>
            <a:spLocks noGrp="1"/>
          </p:cNvSpPr>
          <p:nvPr>
            <p:ph type="dt" sz="quarter" idx="4294967295"/>
          </p:nvPr>
        </p:nvSpPr>
        <p:spPr>
          <a:xfrm>
            <a:off x="609600" y="6356351"/>
            <a:ext cx="2844800" cy="365125"/>
          </a:xfrm>
          <a:prstGeom prst="rect">
            <a:avLst/>
          </a:prstGeom>
          <a:noFill/>
        </p:spPr>
        <p:txBody>
          <a:bodyPr/>
          <a:lstStyle/>
          <a:p>
            <a:r>
              <a:rPr lang="en-US" smtClean="0"/>
              <a:t>Weeks 1 &amp; 2</a:t>
            </a:r>
          </a:p>
        </p:txBody>
      </p:sp>
      <p:sp>
        <p:nvSpPr>
          <p:cNvPr id="17413" name="Slide Number Placeholder 5"/>
          <p:cNvSpPr>
            <a:spLocks noGrp="1"/>
          </p:cNvSpPr>
          <p:nvPr>
            <p:ph type="sldNum" sz="quarter" idx="4294967295"/>
          </p:nvPr>
        </p:nvSpPr>
        <p:spPr>
          <a:xfrm>
            <a:off x="8737600" y="6356351"/>
            <a:ext cx="2844800" cy="365125"/>
          </a:xfrm>
          <a:prstGeom prst="rect">
            <a:avLst/>
          </a:prstGeom>
          <a:noFill/>
        </p:spPr>
        <p:txBody>
          <a:bodyPr/>
          <a:lstStyle/>
          <a:p>
            <a:fld id="{4E78DEF2-F951-410D-A2B6-49E8568E638E}" type="slidenum">
              <a:rPr lang="en-US" smtClean="0"/>
              <a:pPr/>
              <a:t>87</a:t>
            </a:fld>
            <a:endParaRPr lang="en-US" smtClean="0"/>
          </a:p>
        </p:txBody>
      </p:sp>
      <p:sp>
        <p:nvSpPr>
          <p:cNvPr id="229378" name="Rectangle 2"/>
          <p:cNvSpPr>
            <a:spLocks noGrp="1" noRot="1" noChangeArrowheads="1"/>
          </p:cNvSpPr>
          <p:nvPr>
            <p:ph type="title"/>
          </p:nvPr>
        </p:nvSpPr>
        <p:spPr>
          <a:xfrm>
            <a:off x="623392" y="5110"/>
            <a:ext cx="5532709" cy="850106"/>
          </a:xfrm>
        </p:spPr>
        <p:txBody>
          <a:bodyPr>
            <a:normAutofit/>
          </a:bodyPr>
          <a:lstStyle/>
          <a:p>
            <a:pPr eaLnBrk="1" hangingPunct="1">
              <a:defRPr/>
            </a:pPr>
            <a:r>
              <a:rPr lang="en-US" sz="4000" dirty="0" smtClean="0">
                <a:latin typeface="Trebuchet MS" pitchFamily="34" charset="0"/>
              </a:rPr>
              <a:t>Probabilistic Methods</a:t>
            </a:r>
          </a:p>
        </p:txBody>
      </p:sp>
      <p:graphicFrame>
        <p:nvGraphicFramePr>
          <p:cNvPr id="229382" name="Object 6"/>
          <p:cNvGraphicFramePr>
            <a:graphicFrameLocks noChangeAspect="1"/>
          </p:cNvGraphicFramePr>
          <p:nvPr/>
        </p:nvGraphicFramePr>
        <p:xfrm>
          <a:off x="846667" y="1520825"/>
          <a:ext cx="8398933" cy="1612900"/>
        </p:xfrm>
        <a:graphic>
          <a:graphicData uri="http://schemas.openxmlformats.org/presentationml/2006/ole">
            <mc:AlternateContent xmlns:mc="http://schemas.openxmlformats.org/markup-compatibility/2006">
              <mc:Choice xmlns:v="urn:schemas-microsoft-com:vml" Requires="v">
                <p:oleObj spid="_x0000_s16438" name="Equation" r:id="rId3" imgW="2577960" imgH="660240" progId="Equation.DSMT4">
                  <p:embed/>
                </p:oleObj>
              </mc:Choice>
              <mc:Fallback>
                <p:oleObj name="Equation" r:id="rId3" imgW="2577960" imgH="660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667" y="1520825"/>
                        <a:ext cx="8398933" cy="161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9383" name="Object 7"/>
          <p:cNvGraphicFramePr>
            <a:graphicFrameLocks noGrp="1" noChangeAspect="1"/>
          </p:cNvGraphicFramePr>
          <p:nvPr>
            <p:ph idx="1"/>
          </p:nvPr>
        </p:nvGraphicFramePr>
        <p:xfrm>
          <a:off x="886885" y="3592513"/>
          <a:ext cx="8756649" cy="1612900"/>
        </p:xfrm>
        <a:graphic>
          <a:graphicData uri="http://schemas.openxmlformats.org/presentationml/2006/ole">
            <mc:AlternateContent xmlns:mc="http://schemas.openxmlformats.org/markup-compatibility/2006">
              <mc:Choice xmlns:v="urn:schemas-microsoft-com:vml" Requires="v">
                <p:oleObj spid="_x0000_s16439" name="Equation" r:id="rId5" imgW="2793960" imgH="685800" progId="Equation.DSMT4">
                  <p:embed/>
                </p:oleObj>
              </mc:Choice>
              <mc:Fallback>
                <p:oleObj name="Equation" r:id="rId5" imgW="2793960" imgH="685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885" y="3592513"/>
                        <a:ext cx="8756649" cy="161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1689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9382"/>
                                        </p:tgtEl>
                                        <p:attrNameLst>
                                          <p:attrName>style.visibility</p:attrName>
                                        </p:attrNameLst>
                                      </p:cBhvr>
                                      <p:to>
                                        <p:strVal val="visible"/>
                                      </p:to>
                                    </p:set>
                                    <p:animEffect transition="in" filter="checkerboard(across)">
                                      <p:cBhvr>
                                        <p:cTn id="7" dur="500"/>
                                        <p:tgtEl>
                                          <p:spTgt spid="22938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29383"/>
                                        </p:tgtEl>
                                        <p:attrNameLst>
                                          <p:attrName>style.visibility</p:attrName>
                                        </p:attrNameLst>
                                      </p:cBhvr>
                                      <p:to>
                                        <p:strVal val="visible"/>
                                      </p:to>
                                    </p:set>
                                    <p:animEffect transition="in" filter="checkerboard(across)">
                                      <p:cBhvr>
                                        <p:cTn id="12" dur="500"/>
                                        <p:tgtEl>
                                          <p:spTgt spid="229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Date Placeholder 4"/>
          <p:cNvSpPr>
            <a:spLocks noGrp="1"/>
          </p:cNvSpPr>
          <p:nvPr>
            <p:ph type="dt" sz="quarter" idx="10"/>
          </p:nvPr>
        </p:nvSpPr>
        <p:spPr>
          <a:noFill/>
        </p:spPr>
        <p:txBody>
          <a:bodyPr/>
          <a:lstStyle/>
          <a:p>
            <a:r>
              <a:rPr lang="en-US" smtClean="0"/>
              <a:t>Weeks 1 &amp; 2</a:t>
            </a:r>
          </a:p>
        </p:txBody>
      </p:sp>
      <p:sp>
        <p:nvSpPr>
          <p:cNvPr id="18438" name="Slide Number Placeholder 6"/>
          <p:cNvSpPr>
            <a:spLocks noGrp="1"/>
          </p:cNvSpPr>
          <p:nvPr>
            <p:ph type="sldNum" sz="quarter" idx="12"/>
          </p:nvPr>
        </p:nvSpPr>
        <p:spPr>
          <a:noFill/>
        </p:spPr>
        <p:txBody>
          <a:bodyPr/>
          <a:lstStyle/>
          <a:p>
            <a:fld id="{DE8E5C8A-A9F6-4DD3-BB52-E0C2965BB2B8}" type="slidenum">
              <a:rPr lang="en-US" smtClean="0"/>
              <a:pPr/>
              <a:t>88</a:t>
            </a:fld>
            <a:endParaRPr lang="en-US" smtClean="0"/>
          </a:p>
        </p:txBody>
      </p:sp>
      <p:sp>
        <p:nvSpPr>
          <p:cNvPr id="231426" name="Rectangle 2"/>
          <p:cNvSpPr>
            <a:spLocks noGrp="1" noRot="1" noChangeArrowheads="1"/>
          </p:cNvSpPr>
          <p:nvPr>
            <p:ph type="title"/>
          </p:nvPr>
        </p:nvSpPr>
        <p:spPr>
          <a:xfrm>
            <a:off x="412124" y="365125"/>
            <a:ext cx="10941676" cy="1325563"/>
          </a:xfrm>
        </p:spPr>
        <p:txBody>
          <a:bodyPr>
            <a:normAutofit/>
          </a:bodyPr>
          <a:lstStyle/>
          <a:p>
            <a:pPr eaLnBrk="1" hangingPunct="1">
              <a:defRPr/>
            </a:pPr>
            <a:r>
              <a:rPr lang="en-US" sz="4000" dirty="0" smtClean="0">
                <a:latin typeface="Trebuchet MS" pitchFamily="34" charset="0"/>
              </a:rPr>
              <a:t>Example: Comparison of Standard Deviation Values</a:t>
            </a:r>
          </a:p>
        </p:txBody>
      </p:sp>
      <p:graphicFrame>
        <p:nvGraphicFramePr>
          <p:cNvPr id="18434" name="Object 6"/>
          <p:cNvGraphicFramePr>
            <a:graphicFrameLocks noGrp="1" noChangeAspect="1"/>
          </p:cNvGraphicFramePr>
          <p:nvPr>
            <p:ph sz="half" idx="1"/>
          </p:nvPr>
        </p:nvGraphicFramePr>
        <p:xfrm>
          <a:off x="5281084" y="5235576"/>
          <a:ext cx="1843616" cy="430213"/>
        </p:xfrm>
        <a:graphic>
          <a:graphicData uri="http://schemas.openxmlformats.org/presentationml/2006/ole">
            <mc:AlternateContent xmlns:mc="http://schemas.openxmlformats.org/markup-compatibility/2006">
              <mc:Choice xmlns:v="urn:schemas-microsoft-com:vml" Requires="v">
                <p:oleObj spid="_x0000_s17488" name="Equation" r:id="rId3" imgW="571320" imgH="177480" progId="Equation.DSMT4">
                  <p:embed/>
                </p:oleObj>
              </mc:Choice>
              <mc:Fallback>
                <p:oleObj name="Equation" r:id="rId3" imgW="57132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1084" y="5235576"/>
                        <a:ext cx="1843616"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440" name="Picture 4"/>
          <p:cNvPicPr>
            <a:picLocks noGrp="1" noChangeAspect="1" noChangeArrowheads="1"/>
          </p:cNvPicPr>
          <p:nvPr>
            <p:ph type="body" idx="4294967295"/>
          </p:nvPr>
        </p:nvPicPr>
        <p:blipFill>
          <a:blip r:embed="rId5" cstate="print"/>
          <a:srcRect/>
          <a:stretch>
            <a:fillRect/>
          </a:stretch>
        </p:blipFill>
        <p:spPr>
          <a:xfrm>
            <a:off x="67733" y="2425701"/>
            <a:ext cx="12124267" cy="2589213"/>
          </a:xfrm>
          <a:noFill/>
        </p:spPr>
      </p:pic>
      <p:graphicFrame>
        <p:nvGraphicFramePr>
          <p:cNvPr id="18435" name="Object 5"/>
          <p:cNvGraphicFramePr>
            <a:graphicFrameLocks noChangeAspect="1"/>
          </p:cNvGraphicFramePr>
          <p:nvPr/>
        </p:nvGraphicFramePr>
        <p:xfrm>
          <a:off x="910167" y="5210175"/>
          <a:ext cx="1976967" cy="482600"/>
        </p:xfrm>
        <a:graphic>
          <a:graphicData uri="http://schemas.openxmlformats.org/presentationml/2006/ole">
            <mc:AlternateContent xmlns:mc="http://schemas.openxmlformats.org/markup-compatibility/2006">
              <mc:Choice xmlns:v="urn:schemas-microsoft-com:vml" Requires="v">
                <p:oleObj spid="_x0000_s17489" name="Equation" r:id="rId6" imgW="545760" imgH="177480" progId="Equation.DSMT4">
                  <p:embed/>
                </p:oleObj>
              </mc:Choice>
              <mc:Fallback>
                <p:oleObj name="Equation" r:id="rId6" imgW="54576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0167" y="5210175"/>
                        <a:ext cx="197696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6" name="Object 8"/>
          <p:cNvGraphicFramePr>
            <a:graphicFrameLocks noGrp="1" noChangeAspect="1"/>
          </p:cNvGraphicFramePr>
          <p:nvPr>
            <p:ph sz="half" idx="2"/>
          </p:nvPr>
        </p:nvGraphicFramePr>
        <p:xfrm>
          <a:off x="9311217" y="5205414"/>
          <a:ext cx="1869016" cy="434975"/>
        </p:xfrm>
        <a:graphic>
          <a:graphicData uri="http://schemas.openxmlformats.org/presentationml/2006/ole">
            <mc:AlternateContent xmlns:mc="http://schemas.openxmlformats.org/markup-compatibility/2006">
              <mc:Choice xmlns:v="urn:schemas-microsoft-com:vml" Requires="v">
                <p:oleObj spid="_x0000_s17490" name="Equation" r:id="rId8" imgW="571320" imgH="177480" progId="Equation.DSMT4">
                  <p:embed/>
                </p:oleObj>
              </mc:Choice>
              <mc:Fallback>
                <p:oleObj name="Equation" r:id="rId8" imgW="571320" imgH="177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11217" y="5205414"/>
                        <a:ext cx="1869016"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07763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Thank You</a:t>
            </a:r>
            <a:endParaRPr lang="en-IN" dirty="0"/>
          </a:p>
        </p:txBody>
      </p:sp>
      <p:sp>
        <p:nvSpPr>
          <p:cNvPr id="6" name="Text Placeholder 5"/>
          <p:cNvSpPr>
            <a:spLocks noGrp="1"/>
          </p:cNvSpPr>
          <p:nvPr>
            <p:ph type="subTitle" idx="1"/>
          </p:nvPr>
        </p:nvSpPr>
        <p:spPr/>
        <p:txBody>
          <a:bodyPr>
            <a:normAutofit/>
          </a:bodyPr>
          <a:lstStyle/>
          <a:p>
            <a:r>
              <a:rPr lang="en-GB" sz="4000" dirty="0" smtClean="0">
                <a:solidFill>
                  <a:schemeClr val="tx2"/>
                </a:solidFill>
              </a:rPr>
              <a:t>End of Chapter 2</a:t>
            </a:r>
            <a:endParaRPr lang="en-IN" sz="4000" dirty="0">
              <a:solidFill>
                <a:schemeClr val="tx2"/>
              </a:solidFill>
            </a:endParaRPr>
          </a:p>
        </p:txBody>
      </p:sp>
      <p:pic>
        <p:nvPicPr>
          <p:cNvPr id="18434" name="Picture 2" descr="Data Images, Stock Photos &amp;amp; Vector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7271" y="137151"/>
            <a:ext cx="54578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724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 name="CustomShape 2"/>
          <p:cNvSpPr/>
          <p:nvPr/>
        </p:nvSpPr>
        <p:spPr>
          <a:xfrm>
            <a:off x="1007435" y="1470400"/>
            <a:ext cx="10565280" cy="438192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966" name="CustomShape 4"/>
          <p:cNvSpPr/>
          <p:nvPr/>
        </p:nvSpPr>
        <p:spPr>
          <a:xfrm>
            <a:off x="8627520" y="5852320"/>
            <a:ext cx="3564480" cy="316800"/>
          </a:xfrm>
          <a:prstGeom prst="rect">
            <a:avLst/>
          </a:prstGeom>
          <a:noFill/>
          <a:ln>
            <a:noFill/>
          </a:ln>
        </p:spPr>
        <p:style>
          <a:lnRef idx="0">
            <a:scrgbClr r="0" g="0" b="0"/>
          </a:lnRef>
          <a:fillRef idx="0">
            <a:scrgbClr r="0" g="0" b="0"/>
          </a:fillRef>
          <a:effectRef idx="0">
            <a:scrgbClr r="0" g="0" b="0"/>
          </a:effectRef>
          <a:fontRef idx="minor"/>
        </p:style>
        <p:txBody>
          <a:bodyPr lIns="0" tIns="12240" rIns="0" bIns="0"/>
          <a:lstStyle/>
          <a:p>
            <a:pPr marL="38160">
              <a:lnSpc>
                <a:spcPct val="100000"/>
              </a:lnSpc>
              <a:spcBef>
                <a:spcPts val="96"/>
              </a:spcBef>
            </a:pPr>
            <a:r>
              <a:rPr lang="en-US" sz="1000" b="0" strike="noStrike" spc="-1" dirty="0">
                <a:solidFill>
                  <a:srgbClr val="000000"/>
                </a:solidFill>
                <a:latin typeface="Arial"/>
                <a:ea typeface="DejaVu Sans"/>
              </a:rPr>
              <a:t>(Images from </a:t>
            </a:r>
            <a:r>
              <a:rPr lang="en-US" sz="1000" b="0" strike="noStrike" spc="-7" dirty="0">
                <a:solidFill>
                  <a:srgbClr val="000000"/>
                </a:solidFill>
                <a:latin typeface="Arial"/>
                <a:ea typeface="DejaVu Sans"/>
              </a:rPr>
              <a:t>Rafael C. Gonzalez and</a:t>
            </a:r>
            <a:r>
              <a:rPr lang="en-US" sz="1000" b="0" strike="noStrike" spc="-46" dirty="0">
                <a:solidFill>
                  <a:srgbClr val="000000"/>
                </a:solidFill>
                <a:latin typeface="Arial"/>
                <a:ea typeface="DejaVu Sans"/>
              </a:rPr>
              <a:t> </a:t>
            </a:r>
            <a:r>
              <a:rPr lang="en-US" sz="1000" b="0" strike="noStrike" spc="-7" dirty="0">
                <a:solidFill>
                  <a:srgbClr val="000000"/>
                </a:solidFill>
                <a:latin typeface="Arial"/>
                <a:ea typeface="DejaVu Sans"/>
              </a:rPr>
              <a:t>Richard  </a:t>
            </a:r>
            <a:r>
              <a:rPr lang="en-US" sz="1000" b="0" strike="noStrike" spc="1" dirty="0">
                <a:solidFill>
                  <a:srgbClr val="000000"/>
                </a:solidFill>
                <a:latin typeface="Arial"/>
                <a:ea typeface="DejaVu Sans"/>
              </a:rPr>
              <a:t>Wood, </a:t>
            </a:r>
            <a:r>
              <a:rPr lang="en-US" sz="1000" b="0" strike="noStrike" spc="-7" dirty="0">
                <a:solidFill>
                  <a:srgbClr val="000000"/>
                </a:solidFill>
                <a:latin typeface="Arial"/>
                <a:ea typeface="DejaVu Sans"/>
              </a:rPr>
              <a:t>Digital </a:t>
            </a:r>
            <a:r>
              <a:rPr lang="en-US" sz="1000" b="0" strike="noStrike" spc="-1" dirty="0">
                <a:solidFill>
                  <a:srgbClr val="000000"/>
                </a:solidFill>
                <a:latin typeface="Arial"/>
                <a:ea typeface="DejaVu Sans"/>
              </a:rPr>
              <a:t>Image </a:t>
            </a:r>
            <a:r>
              <a:rPr lang="en-US" sz="1000" b="0" strike="noStrike" spc="-7" dirty="0">
                <a:solidFill>
                  <a:srgbClr val="000000"/>
                </a:solidFill>
                <a:latin typeface="Arial"/>
                <a:ea typeface="DejaVu Sans"/>
              </a:rPr>
              <a:t>Processing, 2</a:t>
            </a:r>
            <a:r>
              <a:rPr lang="en-US" sz="979" b="0" strike="noStrike" spc="-7" baseline="25000" dirty="0">
                <a:solidFill>
                  <a:srgbClr val="000000"/>
                </a:solidFill>
                <a:latin typeface="Arial"/>
                <a:ea typeface="DejaVu Sans"/>
              </a:rPr>
              <a:t>nd</a:t>
            </a:r>
            <a:r>
              <a:rPr lang="en-US" sz="979" b="0" strike="noStrike" spc="18" baseline="25000" dirty="0">
                <a:solidFill>
                  <a:srgbClr val="000000"/>
                </a:solidFill>
                <a:latin typeface="Arial"/>
                <a:ea typeface="DejaVu Sans"/>
              </a:rPr>
              <a:t> </a:t>
            </a:r>
            <a:r>
              <a:rPr lang="en-US" sz="1000" b="0" strike="noStrike" spc="-7" dirty="0">
                <a:solidFill>
                  <a:srgbClr val="000000"/>
                </a:solidFill>
                <a:latin typeface="Arial"/>
                <a:ea typeface="DejaVu Sans"/>
              </a:rPr>
              <a:t>Edition.</a:t>
            </a:r>
            <a:endParaRPr lang="en-US" sz="1000" b="0" strike="noStrike" spc="-1" dirty="0">
              <a:latin typeface="Arial"/>
            </a:endParaRPr>
          </a:p>
        </p:txBody>
      </p:sp>
      <p:sp>
        <p:nvSpPr>
          <p:cNvPr id="2" name="Title 1"/>
          <p:cNvSpPr>
            <a:spLocks noGrp="1"/>
          </p:cNvSpPr>
          <p:nvPr>
            <p:ph type="title"/>
          </p:nvPr>
        </p:nvSpPr>
        <p:spPr>
          <a:xfrm>
            <a:off x="609600" y="274638"/>
            <a:ext cx="10972800" cy="850106"/>
          </a:xfrm>
        </p:spPr>
        <p:txBody>
          <a:bodyPr>
            <a:normAutofit/>
          </a:bodyPr>
          <a:lstStyle/>
          <a:p>
            <a:r>
              <a:rPr lang="en-US" spc="-1" dirty="0">
                <a:latin typeface="Trebuchet MS" pitchFamily="34" charset="0"/>
              </a:rPr>
              <a:t>Digital </a:t>
            </a:r>
            <a:r>
              <a:rPr lang="en-US" spc="-7" dirty="0">
                <a:latin typeface="Trebuchet MS" pitchFamily="34" charset="0"/>
              </a:rPr>
              <a:t>Image Acquisition</a:t>
            </a:r>
            <a:r>
              <a:rPr lang="en-US" spc="-97" dirty="0">
                <a:latin typeface="Trebuchet MS" pitchFamily="34" charset="0"/>
              </a:rPr>
              <a:t> </a:t>
            </a:r>
            <a:r>
              <a:rPr lang="en-US" spc="-7" dirty="0" smtClean="0">
                <a:latin typeface="Trebuchet MS" pitchFamily="34" charset="0"/>
              </a:rPr>
              <a:t>Process</a:t>
            </a:r>
            <a:endParaRPr lang="en-IN" dirty="0"/>
          </a:p>
        </p:txBody>
      </p:sp>
    </p:spTree>
    <p:extLst>
      <p:ext uri="{BB962C8B-B14F-4D97-AF65-F5344CB8AC3E}">
        <p14:creationId xmlns:p14="http://schemas.microsoft.com/office/powerpoint/2010/main" val="305339002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4158</TotalTime>
  <Words>3323</Words>
  <Application>Microsoft Office PowerPoint</Application>
  <PresentationFormat>Custom</PresentationFormat>
  <Paragraphs>622</Paragraphs>
  <Slides>89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91" baseType="lpstr">
      <vt:lpstr>Office Theme</vt:lpstr>
      <vt:lpstr>Equation</vt:lpstr>
      <vt:lpstr>Image Data Handling</vt:lpstr>
      <vt:lpstr>Chapter 2</vt:lpstr>
      <vt:lpstr>Contents</vt:lpstr>
      <vt:lpstr>Image Sensing and Acquisition</vt:lpstr>
      <vt:lpstr>Image Sensors: Single Sensors</vt:lpstr>
      <vt:lpstr>Image Sensors: Line Sensor</vt:lpstr>
      <vt:lpstr>Image Sensors : Array Sensor Charge-Coupled Device (CCD)</vt:lpstr>
      <vt:lpstr>Image Sensor: How CCD works</vt:lpstr>
      <vt:lpstr>Digital Image Acquisition Process</vt:lpstr>
      <vt:lpstr>Generating a Digital Image</vt:lpstr>
      <vt:lpstr>Image Sampling and Quantization</vt:lpstr>
      <vt:lpstr>Choice of Spatial Resolution</vt:lpstr>
      <vt:lpstr>Choice of spatial resolution based on Nyquist Rate</vt:lpstr>
      <vt:lpstr>Aliased Frequency</vt:lpstr>
      <vt:lpstr>Effect of Spatial Resolution</vt:lpstr>
      <vt:lpstr>Spatial Resolution</vt:lpstr>
      <vt:lpstr>Effect of Spatial Resolution</vt:lpstr>
      <vt:lpstr>Effect of Spatial Resolution</vt:lpstr>
      <vt:lpstr>Effect of Interpolation on Spatial Resolution</vt:lpstr>
      <vt:lpstr>Image Quantization</vt:lpstr>
      <vt:lpstr>Intensity Resolution</vt:lpstr>
      <vt:lpstr>Effect of Quantization Levels or Intensity Resolution</vt:lpstr>
      <vt:lpstr>Effect of Quantization Levels or Intensity Resolution</vt:lpstr>
      <vt:lpstr>Selection of Suitable Size and Pixel Depth of Images</vt:lpstr>
      <vt:lpstr>Isopreference Curve</vt:lpstr>
      <vt:lpstr>Image Formats</vt:lpstr>
      <vt:lpstr>RAW Image Files (.raw, .cr2, .nef, .orf, .sr2, and more)</vt:lpstr>
      <vt:lpstr>TIFF (.tif, .tiff)</vt:lpstr>
      <vt:lpstr>Bitmap (.bmp)</vt:lpstr>
      <vt:lpstr>JPEG (.jpeg or .jpg)</vt:lpstr>
      <vt:lpstr>GIF (.gif)</vt:lpstr>
      <vt:lpstr>PNG (.png)</vt:lpstr>
      <vt:lpstr>PSD (.psd)</vt:lpstr>
      <vt:lpstr>Interpolation</vt:lpstr>
      <vt:lpstr>Interpolation</vt:lpstr>
      <vt:lpstr>PowerPoint Presentation</vt:lpstr>
      <vt:lpstr>Bilinear Image Interpolation</vt:lpstr>
      <vt:lpstr>PowerPoint Presentation</vt:lpstr>
      <vt:lpstr>PowerPoint Presentation</vt:lpstr>
      <vt:lpstr>Super Resolution</vt:lpstr>
      <vt:lpstr>Super Resolution</vt:lpstr>
      <vt:lpstr>PowerPoint Presentation</vt:lpstr>
      <vt:lpstr>Chapter 2</vt:lpstr>
      <vt:lpstr>Chapter 2</vt:lpstr>
      <vt:lpstr>Contents</vt:lpstr>
      <vt:lpstr>PowerPoint Presentation</vt:lpstr>
      <vt:lpstr>PowerPoint Presentation</vt:lpstr>
      <vt:lpstr>PowerPoint Presentation</vt:lpstr>
      <vt:lpstr>PowerPoint Presentation</vt:lpstr>
      <vt:lpstr>PowerPoint Presentation</vt:lpstr>
      <vt:lpstr>PowerPoint Presentation</vt:lpstr>
      <vt:lpstr>Adjacency and Connectivity</vt:lpstr>
      <vt:lpstr>PowerPoint Presentation</vt:lpstr>
      <vt:lpstr>PowerPoint Presentation</vt:lpstr>
      <vt:lpstr>PowerPoint Presentation</vt:lpstr>
      <vt:lpstr>PowerPoint Presentation</vt:lpstr>
      <vt:lpstr>Introduction to Mathematical Operations in DIP</vt:lpstr>
      <vt:lpstr>Introduction to Mathematical Operations in DIP</vt:lpstr>
      <vt:lpstr>Arithmetic Operations</vt:lpstr>
      <vt:lpstr>Example: Addition of Noisy Images for Noise Reduction</vt:lpstr>
      <vt:lpstr>Example: Addition of Noisy Images for Noise Reduction</vt:lpstr>
      <vt:lpstr>Example: Addition of Noisy Images for Noise Reduction</vt:lpstr>
      <vt:lpstr>PowerPoint Presentation</vt:lpstr>
      <vt:lpstr>An Example of Image Subtraction: Mask Mode Radiography</vt:lpstr>
      <vt:lpstr>PowerPoint Presentation</vt:lpstr>
      <vt:lpstr>An Example of Image Multiplication</vt:lpstr>
      <vt:lpstr>Set and Logical Operations</vt:lpstr>
      <vt:lpstr>Set and Logical Operations</vt:lpstr>
      <vt:lpstr>Set and Logical Operations</vt:lpstr>
      <vt:lpstr>Set and Logical Operations</vt:lpstr>
      <vt:lpstr>Set and Logical Operations</vt:lpstr>
      <vt:lpstr>Spatial Operations</vt:lpstr>
      <vt:lpstr>Spatial Operations</vt:lpstr>
      <vt:lpstr>Geometric Spatial Transformations</vt:lpstr>
      <vt:lpstr>PowerPoint Presentation</vt:lpstr>
      <vt:lpstr>Image Registration</vt:lpstr>
      <vt:lpstr>Image Registration</vt:lpstr>
      <vt:lpstr>Image  Registration</vt:lpstr>
      <vt:lpstr>Image Transform</vt:lpstr>
      <vt:lpstr>Image Transform</vt:lpstr>
      <vt:lpstr>Image Transform</vt:lpstr>
      <vt:lpstr>Example: Image Denoising by Using DCT Transform</vt:lpstr>
      <vt:lpstr>Forward Transform Kernel</vt:lpstr>
      <vt:lpstr> Kernels for 2-D Fourier Transform</vt:lpstr>
      <vt:lpstr>2-D Fourier Transform</vt:lpstr>
      <vt:lpstr>Probabilistic Methods</vt:lpstr>
      <vt:lpstr>Probabilistic Methods</vt:lpstr>
      <vt:lpstr>Example: Comparison of Standard Deviation Values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 2021</dc:creator>
  <cp:lastModifiedBy>USER</cp:lastModifiedBy>
  <cp:revision>48</cp:revision>
  <dcterms:created xsi:type="dcterms:W3CDTF">2021-05-31T17:42:41Z</dcterms:created>
  <dcterms:modified xsi:type="dcterms:W3CDTF">2023-02-03T14:45:13Z</dcterms:modified>
</cp:coreProperties>
</file>