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40" r:id="rId10"/>
    <p:sldId id="266" r:id="rId11"/>
    <p:sldId id="267" r:id="rId12"/>
    <p:sldId id="268" r:id="rId13"/>
    <p:sldId id="269" r:id="rId14"/>
    <p:sldId id="32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25" r:id="rId26"/>
    <p:sldId id="326" r:id="rId27"/>
    <p:sldId id="283" r:id="rId28"/>
    <p:sldId id="284" r:id="rId29"/>
    <p:sldId id="327" r:id="rId30"/>
    <p:sldId id="286" r:id="rId31"/>
    <p:sldId id="287" r:id="rId32"/>
    <p:sldId id="288" r:id="rId33"/>
    <p:sldId id="328" r:id="rId34"/>
    <p:sldId id="290" r:id="rId35"/>
    <p:sldId id="291" r:id="rId36"/>
    <p:sldId id="329" r:id="rId37"/>
    <p:sldId id="293" r:id="rId38"/>
    <p:sldId id="330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31" r:id="rId47"/>
    <p:sldId id="303" r:id="rId48"/>
    <p:sldId id="332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33" r:id="rId62"/>
    <p:sldId id="334" r:id="rId63"/>
    <p:sldId id="335" r:id="rId64"/>
    <p:sldId id="336" r:id="rId65"/>
    <p:sldId id="338" r:id="rId66"/>
    <p:sldId id="339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xmlns="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xmlns="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xmlns="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xmlns="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xmlns="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xmlns="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xmlns="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xmlns="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xmlns="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xmlns="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xmlns="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xmlns="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xmlns="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xmlns="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xmlns="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xmlns="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xmlns="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xmlns="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xmlns="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xmlns="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xmlns="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xmlns="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xmlns="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xmlns="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xmlns="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xmlns="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xmlns="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xmlns="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xmlns="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xmlns="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xmlns="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xmlns="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xmlns="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xmlns="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xmlns="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xmlns="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xmlns="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xmlns="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xmlns="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xmlns="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xmlns="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xmlns="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xmlns="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xmlns="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xmlns="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xmlns="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xmlns="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xmlns="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xmlns="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xmlns="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xmlns="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xmlns="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xmlns="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xmlns="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xmlns="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xmlns="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xmlns="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xmlns="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xmlns="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xmlns="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xmlns="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xmlns="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xmlns="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xmlns="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xmlns="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xmlns="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xmlns="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xmlns="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xmlns="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xmlns="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xmlns="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xmlns="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xmlns="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xmlns="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xmlns="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xmlns="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xmlns="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xmlns="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xmlns="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xmlns="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xmlns="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xmlns="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xmlns="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xmlns="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xmlns="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xmlns="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xmlns="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xmlns="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xmlns="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xmlns="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xmlns="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xmlns="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xmlns="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xmlns="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r>
              <a:rPr lang="en-US" altLang="en-US" dirty="0"/>
              <a:t>Chapter 9:  Main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908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66544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xmlns="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32856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572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225265"/>
            <a:ext cx="84899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  <p:extLst>
      <p:ext uri="{BB962C8B-B14F-4D97-AF65-F5344CB8AC3E}">
        <p14:creationId xmlns="" xmlns:p14="http://schemas.microsoft.com/office/powerpoint/2010/main" val="281324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11046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762000"/>
            <a:ext cx="7704690" cy="291701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sz="2800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xmlns="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5200"/>
            <a:ext cx="4197474" cy="29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468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en-US" dirty="0"/>
              <a:t>Dynamic Loading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D2F991-6EF7-4E08-A73D-5D29F76031B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normAutofit fontScale="77500" lnSpcReduction="20000"/>
          </a:bodyPr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+mn-lt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+mn-lt"/>
              </a:rPr>
              <a:t>OS can help by providing libraries to implement dynamic loading</a:t>
            </a:r>
          </a:p>
        </p:txBody>
      </p:sp>
    </p:spTree>
    <p:extLst>
      <p:ext uri="{BB962C8B-B14F-4D97-AF65-F5344CB8AC3E}">
        <p14:creationId xmlns="" xmlns:p14="http://schemas.microsoft.com/office/powerpoint/2010/main" val="28079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  <p:extLst>
      <p:ext uri="{BB962C8B-B14F-4D97-AF65-F5344CB8AC3E}">
        <p14:creationId xmlns="" xmlns:p14="http://schemas.microsoft.com/office/powerpoint/2010/main" val="162451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xmlns="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xmlns="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5918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xmlns="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xmlns="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  <p:extLst>
      <p:ext uri="{BB962C8B-B14F-4D97-AF65-F5344CB8AC3E}">
        <p14:creationId xmlns="" xmlns:p14="http://schemas.microsoft.com/office/powerpoint/2010/main" val="72487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532" y="188640"/>
            <a:ext cx="8619458" cy="89273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xmlns="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4" y="206084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497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Variable </a:t>
            </a:r>
            <a:r>
              <a:rPr lang="en-US" altLang="en-US" dirty="0"/>
              <a:t>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908721"/>
            <a:ext cx="7770813" cy="342991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xmlns="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656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Memory </a:t>
            </a:r>
            <a:r>
              <a:rPr lang="en-US" altLang="en-US" dirty="0"/>
              <a:t>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460500"/>
            <a:ext cx="7678381" cy="44831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89564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369" y="2060848"/>
            <a:ext cx="7001977" cy="26050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xmlns="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018" y="1349391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08" y="4941168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78901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xmlns="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xmlns="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>
            <a:normAutofit fontScale="925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  <p:extLst>
      <p:ext uri="{BB962C8B-B14F-4D97-AF65-F5344CB8AC3E}">
        <p14:creationId xmlns="" xmlns:p14="http://schemas.microsoft.com/office/powerpoint/2010/main" val="362830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  <p:extLst>
      <p:ext uri="{BB962C8B-B14F-4D97-AF65-F5344CB8AC3E}">
        <p14:creationId xmlns="" xmlns:p14="http://schemas.microsoft.com/office/powerpoint/2010/main" val="53908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xmlns="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xmlns="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8555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xmlns="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xmlns="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xmlns="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3497262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181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Paging Hardware</a:t>
            </a:r>
            <a:endParaRPr lang="en-IN" sz="4000" dirty="0"/>
          </a:p>
        </p:txBody>
      </p:sp>
      <p:pic>
        <p:nvPicPr>
          <p:cNvPr id="4" name="Picture 7" descr="C:\Users\as668\Desktop\9_08.jpg">
            <a:extLst>
              <a:ext uri="{FF2B5EF4-FFF2-40B4-BE49-F238E27FC236}">
                <a16:creationId xmlns:a16="http://schemas.microsoft.com/office/drawing/2014/main" xmlns="" id="{D7F6073E-F3FF-45ED-A7D7-18DC33404F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44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187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Paging Model of Logical and  Physical Memory</a:t>
            </a:r>
            <a:endParaRPr lang="en-IN" dirty="0"/>
          </a:p>
        </p:txBody>
      </p:sp>
      <p:pic>
        <p:nvPicPr>
          <p:cNvPr id="4" name="Picture 1030">
            <a:extLst>
              <a:ext uri="{FF2B5EF4-FFF2-40B4-BE49-F238E27FC236}">
                <a16:creationId xmlns:a16="http://schemas.microsoft.com/office/drawing/2014/main" xmlns="" id="{A17EFDC3-16BC-41C6-9509-A54864929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43" y="1412776"/>
            <a:ext cx="5046585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444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3024336" cy="4821237"/>
          </a:xfrm>
        </p:spPr>
        <p:txBody>
          <a:bodyPr>
            <a:normAutofit/>
          </a:bodyPr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xmlns="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20" y="1052736"/>
            <a:ext cx="427571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407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6632"/>
            <a:ext cx="9143999" cy="80526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Paging -- Calculating </a:t>
            </a:r>
            <a:r>
              <a:rPr lang="en-US" altLang="en-US" sz="4000" dirty="0" smtClean="0"/>
              <a:t>Internal </a:t>
            </a:r>
            <a:r>
              <a:rPr lang="en-US" altLang="en-US" sz="4000" dirty="0"/>
              <a:t>F</a:t>
            </a:r>
            <a:r>
              <a:rPr lang="en-US" altLang="en-US" sz="4000" dirty="0" smtClean="0"/>
              <a:t>ragmentation</a:t>
            </a:r>
            <a:endParaRPr lang="en-US" altLang="en-US" sz="40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96752"/>
            <a:ext cx="7491607" cy="463391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  <p:extLst>
      <p:ext uri="{BB962C8B-B14F-4D97-AF65-F5344CB8AC3E}">
        <p14:creationId xmlns="" xmlns:p14="http://schemas.microsoft.com/office/powerpoint/2010/main" val="281557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Free Frames</a:t>
            </a:r>
            <a:endParaRPr lang="en-IN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684D19C-89A5-46D5-A831-8E02C3B93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091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After allocation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833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  <p:extLst>
      <p:ext uri="{BB962C8B-B14F-4D97-AF65-F5344CB8AC3E}">
        <p14:creationId xmlns="" xmlns:p14="http://schemas.microsoft.com/office/powerpoint/2010/main" val="340598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665594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  <p:extLst>
      <p:ext uri="{BB962C8B-B14F-4D97-AF65-F5344CB8AC3E}">
        <p14:creationId xmlns="" xmlns:p14="http://schemas.microsoft.com/office/powerpoint/2010/main" val="3036465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xmlns="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xmlns="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xmlns="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9694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D2FCA98-0A3D-46E7-B9FC-5E2B1E864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24525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8604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</a:t>
            </a:r>
            <a:r>
              <a:rPr lang="en-US" altLang="en-US" dirty="0" smtClean="0">
                <a:sym typeface="Symbol" pitchFamily="18" charset="2"/>
              </a:rPr>
              <a:t>a more </a:t>
            </a:r>
            <a:r>
              <a:rPr lang="en-US" altLang="en-US" dirty="0">
                <a:sym typeface="Symbol" pitchFamily="18" charset="2"/>
              </a:rPr>
              <a:t>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5459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xmlns="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xmlns="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  <p:extLst>
      <p:ext uri="{BB962C8B-B14F-4D97-AF65-F5344CB8AC3E}">
        <p14:creationId xmlns="" xmlns:p14="http://schemas.microsoft.com/office/powerpoint/2010/main" val="2736546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928992" cy="14176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Valid (v) or Invalid (i) Bit In A Page Table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1286D0E-48B1-4A77-B77D-2A6859C88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378974" cy="46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3487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  <p:extLst>
      <p:ext uri="{BB962C8B-B14F-4D97-AF65-F5344CB8AC3E}">
        <p14:creationId xmlns="" xmlns:p14="http://schemas.microsoft.com/office/powerpoint/2010/main" val="3627748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Shared Pages Example</a:t>
            </a:r>
          </a:p>
        </p:txBody>
      </p:sp>
      <p:pic>
        <p:nvPicPr>
          <p:cNvPr id="5" name="Picture 5" descr="W:\os-book\OS10\slide-dir\os-figures\9_14.jpg">
            <a:extLst>
              <a:ext uri="{FF2B5EF4-FFF2-40B4-BE49-F238E27FC236}">
                <a16:creationId xmlns:a16="http://schemas.microsoft.com/office/drawing/2014/main" xmlns="" id="{8CF5A6BC-36FF-41D3-9A9A-0B6C47B07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80918"/>
            <a:ext cx="4680520" cy="51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101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  <p:extLst>
      <p:ext uri="{BB962C8B-B14F-4D97-AF65-F5344CB8AC3E}">
        <p14:creationId xmlns="" xmlns:p14="http://schemas.microsoft.com/office/powerpoint/2010/main" val="202643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xmlns="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xmlns="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918631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xmlns="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72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628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836712"/>
            <a:ext cx="7679093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10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12-bit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where</a:t>
            </a:r>
            <a:r>
              <a:rPr lang="en-US" altLang="en-US" i="1" dirty="0" smtClean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xmlns="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28" y="378904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9118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xmlns="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xmlns="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8888"/>
            <a:ext cx="7709007" cy="32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5316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xmlns="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xmlns="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xmlns="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28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xmlns="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xmlns="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222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  <p:extLst>
      <p:ext uri="{BB962C8B-B14F-4D97-AF65-F5344CB8AC3E}">
        <p14:creationId xmlns="" xmlns:p14="http://schemas.microsoft.com/office/powerpoint/2010/main" val="3133450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8937"/>
            <a:ext cx="8229600" cy="9617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D2F7DD6F-2A50-4270-B701-86EE15BF7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398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2072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  <p:extLst>
      <p:ext uri="{BB962C8B-B14F-4D97-AF65-F5344CB8AC3E}">
        <p14:creationId xmlns="" xmlns:p14="http://schemas.microsoft.com/office/powerpoint/2010/main" val="3281791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CD658555-7800-4FD5-8FAB-B83171CC6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7205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7996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96214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688424" cy="16906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Need to </a:t>
            </a:r>
            <a:r>
              <a:rPr lang="en-US" altLang="en-US" dirty="0" smtClean="0"/>
              <a:t>ensure </a:t>
            </a:r>
            <a:r>
              <a:rPr lang="en-US" altLang="en-US" dirty="0"/>
              <a:t>that a process can </a:t>
            </a:r>
            <a:r>
              <a:rPr lang="en-US" altLang="en-US" dirty="0" smtClean="0"/>
              <a:t>only access </a:t>
            </a:r>
            <a:r>
              <a:rPr lang="en-US" altLang="en-US" dirty="0"/>
              <a:t>those addresses in its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</a:t>
            </a:r>
            <a:r>
              <a:rPr lang="en-US" altLang="en-US" dirty="0" smtClean="0"/>
              <a:t>to define </a:t>
            </a:r>
            <a:r>
              <a:rPr lang="en-US" altLang="en-US" dirty="0"/>
              <a:t>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xmlns="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71" y="2564904"/>
            <a:ext cx="36864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7123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97982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352928" cy="5067300"/>
          </a:xfrm>
        </p:spPr>
        <p:txBody>
          <a:bodyPr>
            <a:noAutofit/>
          </a:bodyPr>
          <a:lstStyle/>
          <a:p>
            <a:r>
              <a:rPr lang="en-US" altLang="en-US" sz="2200" dirty="0"/>
              <a:t>A process can be </a:t>
            </a:r>
            <a:r>
              <a:rPr lang="en-US" altLang="en-US" sz="2200" b="1" dirty="0">
                <a:solidFill>
                  <a:srgbClr val="006699"/>
                </a:solidFill>
              </a:rPr>
              <a:t>swapped</a:t>
            </a:r>
            <a:r>
              <a:rPr lang="en-US" altLang="en-US" sz="2200" dirty="0"/>
              <a:t> temporarily out of memory to a backing store, and then brought </a:t>
            </a:r>
            <a:r>
              <a:rPr lang="en-US" altLang="en-US" sz="2200" b="1" dirty="0">
                <a:solidFill>
                  <a:srgbClr val="006699"/>
                </a:solidFill>
              </a:rPr>
              <a:t>back</a:t>
            </a:r>
            <a:r>
              <a:rPr lang="en-US" altLang="en-US" sz="2200" dirty="0"/>
              <a:t> into memory for continued execution</a:t>
            </a:r>
          </a:p>
          <a:p>
            <a:pPr lvl="1"/>
            <a:r>
              <a:rPr lang="en-US" altLang="en-US" sz="2200" dirty="0"/>
              <a:t>Total physical memory space of processes can exceed physical memory</a:t>
            </a:r>
          </a:p>
          <a:p>
            <a:r>
              <a:rPr lang="en-US" altLang="en-US" sz="2200" b="1" dirty="0">
                <a:solidFill>
                  <a:srgbClr val="006699"/>
                </a:solidFill>
              </a:rPr>
              <a:t>Backing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</a:rPr>
              <a:t>store</a:t>
            </a:r>
            <a:r>
              <a:rPr lang="en-US" altLang="en-US" sz="2200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sz="2200" b="1" dirty="0">
                <a:solidFill>
                  <a:srgbClr val="006699"/>
                </a:solidFill>
              </a:rPr>
              <a:t>Roll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</a:rPr>
              <a:t>out</a:t>
            </a:r>
            <a:r>
              <a:rPr lang="en-US" altLang="en-US" sz="2200" b="1" dirty="0">
                <a:solidFill>
                  <a:srgbClr val="3366FF"/>
                </a:solidFill>
              </a:rPr>
              <a:t>, </a:t>
            </a:r>
            <a:r>
              <a:rPr lang="en-US" altLang="en-US" sz="2200" b="1" dirty="0">
                <a:solidFill>
                  <a:srgbClr val="006699"/>
                </a:solidFill>
              </a:rPr>
              <a:t>roll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</a:rPr>
              <a:t>in</a:t>
            </a:r>
            <a:r>
              <a:rPr lang="en-US" altLang="en-US" sz="2200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sz="2200" dirty="0"/>
              <a:t>Major part of swap time is transfer time; total transfer time is directly proportional to the amount of memory swapped</a:t>
            </a:r>
          </a:p>
          <a:p>
            <a:r>
              <a:rPr lang="en-US" altLang="en-US" sz="2200" dirty="0"/>
              <a:t>System maintains a </a:t>
            </a:r>
            <a:r>
              <a:rPr lang="en-US" altLang="en-US" sz="2200" b="1" dirty="0">
                <a:solidFill>
                  <a:srgbClr val="006699"/>
                </a:solidFill>
              </a:rPr>
              <a:t>ready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</a:rPr>
              <a:t>queue</a:t>
            </a:r>
            <a:r>
              <a:rPr lang="en-US" altLang="en-US" sz="2200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of ready-to-run processes which have memory images on disk</a:t>
            </a:r>
          </a:p>
        </p:txBody>
      </p:sp>
    </p:spTree>
    <p:extLst>
      <p:ext uri="{BB962C8B-B14F-4D97-AF65-F5344CB8AC3E}">
        <p14:creationId xmlns="" xmlns:p14="http://schemas.microsoft.com/office/powerpoint/2010/main" val="3255914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591625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xmlns="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5475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xmlns="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68760"/>
            <a:ext cx="7686221" cy="475456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</a:t>
            </a:r>
            <a:r>
              <a:rPr lang="en-US" altLang="en-US" dirty="0" smtClean="0"/>
              <a:t>is really </a:t>
            </a:r>
            <a:r>
              <a:rPr lang="en-US" altLang="en-US" dirty="0"/>
              <a:t>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="" xmlns:p14="http://schemas.microsoft.com/office/powerpoint/2010/main" val="2604618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xmlns="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xmlns="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  <p:extLst>
      <p:ext uri="{BB962C8B-B14F-4D97-AF65-F5344CB8AC3E}">
        <p14:creationId xmlns="" xmlns:p14="http://schemas.microsoft.com/office/powerpoint/2010/main" val="439672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xmlns="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2200310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xmlns="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8130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276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3445" cy="8082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686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xmlns="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xmlns="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71" y="2032000"/>
            <a:ext cx="5674554" cy="26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3058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xmlns="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46874"/>
            <a:ext cx="2808312" cy="9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21483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588317" y="3908629"/>
            <a:ext cx="6176980" cy="13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6" y="2348116"/>
            <a:ext cx="8276515" cy="11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066" y="11663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Logical to Physical Address Translation in IA-32</a:t>
            </a:r>
          </a:p>
        </p:txBody>
      </p:sp>
    </p:spTree>
    <p:extLst>
      <p:ext uri="{BB962C8B-B14F-4D97-AF65-F5344CB8AC3E}">
        <p14:creationId xmlns="" xmlns:p14="http://schemas.microsoft.com/office/powerpoint/2010/main" val="2415013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Intel IA-32 Segmentation</a:t>
            </a:r>
          </a:p>
        </p:txBody>
      </p:sp>
      <p:pic>
        <p:nvPicPr>
          <p:cNvPr id="5" name="Content Placeholder 4" descr="8">
            <a:extLst>
              <a:ext uri="{FF2B5EF4-FFF2-40B4-BE49-F238E27FC236}">
                <a16:creationId xmlns:a16="http://schemas.microsoft.com/office/drawing/2014/main" xmlns="" id="{7D194F7E-28F0-4FDC-A111-00416AFA2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12578" cy="436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9903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Intel IA-32 Paging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02C8D5-7EBE-42A0-8DC3-0C75C34F5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983876" cy="48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673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784976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FBD04E-0AD5-4B90-A5FE-1CCDF58FDC0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1124745"/>
            <a:ext cx="822960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normAutofit fontScale="62500" lnSpcReduction="20000"/>
          </a:bodyPr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  <p:pic>
        <p:nvPicPr>
          <p:cNvPr id="6" name="Picture 1" descr="8_24.pdf">
            <a:extLst>
              <a:ext uri="{FF2B5EF4-FFF2-40B4-BE49-F238E27FC236}">
                <a16:creationId xmlns:a16="http://schemas.microsoft.com/office/drawing/2014/main" xmlns="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2" y="3212976"/>
            <a:ext cx="64056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6054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79EF759-8E97-43E4-B675-04E06FE8DCA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8525" y="908720"/>
            <a:ext cx="8229600" cy="34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normAutofit fontScale="92500" lnSpcReduction="20000"/>
          </a:bodyPr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+mn-lt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+mn-lt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+mn-lt"/>
              </a:rPr>
              <a:t>Can also use PAE so virtual addresses are 48 bits and physical addresses are 52 bits</a:t>
            </a:r>
          </a:p>
        </p:txBody>
      </p:sp>
      <p:pic>
        <p:nvPicPr>
          <p:cNvPr id="6" name="Picture 2" descr="8_25.pdf">
            <a:extLst>
              <a:ext uri="{FF2B5EF4-FFF2-40B4-BE49-F238E27FC236}">
                <a16:creationId xmlns:a16="http://schemas.microsoft.com/office/drawing/2014/main" xmlns="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776864" cy="11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4002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ARM Architecture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0CE6398-8797-4635-8426-2FD70A2B2E2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908720"/>
            <a:ext cx="4546848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1 MB and 16 MB pages (termed </a:t>
            </a:r>
            <a:r>
              <a:rPr kumimoji="1" lang="en-US" altLang="en-US" sz="1800" b="1" dirty="0">
                <a:solidFill>
                  <a:srgbClr val="006699"/>
                </a:solidFill>
                <a:latin typeface="+mn-lt"/>
              </a:rPr>
              <a:t>sections</a:t>
            </a:r>
            <a:r>
              <a:rPr kumimoji="1" lang="en-US" altLang="en-US" sz="1800" dirty="0">
                <a:latin typeface="+mn-lt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800" dirty="0">
                <a:latin typeface="+mn-lt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800" dirty="0">
                <a:latin typeface="+mn-lt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800" dirty="0">
                <a:latin typeface="+mn-lt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800" dirty="0">
                <a:latin typeface="+mn-lt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" name="Picture 1" descr="8_26.pdf">
            <a:extLst>
              <a:ext uri="{FF2B5EF4-FFF2-40B4-BE49-F238E27FC236}">
                <a16:creationId xmlns:a16="http://schemas.microsoft.com/office/drawing/2014/main" xmlns="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378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6032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altLang="en-US" dirty="0"/>
              <a:t>End of </a:t>
            </a:r>
            <a:r>
              <a:rPr lang="en-US" altLang="en-US"/>
              <a:t>Chapter </a:t>
            </a:r>
            <a:r>
              <a:rPr lang="en-US" altLang="en-US" smtClean="0"/>
              <a:t>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5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>
            <a:normAutofit fontScale="70000" lnSpcReduction="20000"/>
          </a:bodyPr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9066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7042" cy="8036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701864"/>
            <a:ext cx="7665488" cy="3860736"/>
          </a:xfrm>
        </p:spPr>
        <p:txBody>
          <a:bodyPr>
            <a:normAutofit fontScale="77500" lnSpcReduction="20000"/>
          </a:bodyPr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  <p:extLst>
      <p:ext uri="{BB962C8B-B14F-4D97-AF65-F5344CB8AC3E}">
        <p14:creationId xmlns="" xmlns:p14="http://schemas.microsoft.com/office/powerpoint/2010/main" val="344646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">
            <a:extLst>
              <a:ext uri="{FF2B5EF4-FFF2-40B4-BE49-F238E27FC236}">
                <a16:creationId xmlns:a16="http://schemas.microsoft.com/office/drawing/2014/main" xmlns="" id="{75CF92DA-1727-49A0-ABD7-10CB996C9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54" y="1600200"/>
            <a:ext cx="2731813" cy="506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Binding of Instructions and Data to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1462746700"/>
      </p:ext>
    </p:extLst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425</TotalTime>
  <Words>3709</Words>
  <Application>Microsoft Office PowerPoint</Application>
  <PresentationFormat>On-screen Show (4:3)</PresentationFormat>
  <Paragraphs>474</Paragraphs>
  <Slides>67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OS Template</vt:lpstr>
      <vt:lpstr>Chapter 9:  Main Memory</vt:lpstr>
      <vt:lpstr>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Binding of Instructions and Data to Memory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 Main Memory</dc:title>
  <dc:creator>Sheli Sinha Chaudhur</dc:creator>
  <cp:lastModifiedBy>user</cp:lastModifiedBy>
  <cp:revision>11</cp:revision>
  <dcterms:created xsi:type="dcterms:W3CDTF">2021-04-20T17:02:11Z</dcterms:created>
  <dcterms:modified xsi:type="dcterms:W3CDTF">2022-04-27T10:56:27Z</dcterms:modified>
</cp:coreProperties>
</file>