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72" r:id="rId3"/>
    <p:sldId id="257" r:id="rId4"/>
    <p:sldId id="279" r:id="rId5"/>
    <p:sldId id="280" r:id="rId6"/>
    <p:sldId id="277" r:id="rId7"/>
    <p:sldId id="258" r:id="rId8"/>
    <p:sldId id="259" r:id="rId9"/>
    <p:sldId id="260" r:id="rId10"/>
    <p:sldId id="261" r:id="rId11"/>
    <p:sldId id="262" r:id="rId12"/>
    <p:sldId id="264" r:id="rId13"/>
    <p:sldId id="265" r:id="rId14"/>
    <p:sldId id="266" r:id="rId15"/>
    <p:sldId id="267" r:id="rId16"/>
    <p:sldId id="269" r:id="rId17"/>
    <p:sldId id="271" r:id="rId18"/>
    <p:sldId id="282" r:id="rId19"/>
    <p:sldId id="283" r:id="rId20"/>
    <p:sldId id="284" r:id="rId21"/>
    <p:sldId id="285" r:id="rId22"/>
    <p:sldId id="286" r:id="rId23"/>
    <p:sldId id="287" r:id="rId24"/>
    <p:sldId id="288" r:id="rId25"/>
    <p:sldId id="289" r:id="rId26"/>
    <p:sldId id="305" r:id="rId27"/>
    <p:sldId id="306" r:id="rId28"/>
    <p:sldId id="292" r:id="rId29"/>
    <p:sldId id="317" r:id="rId30"/>
    <p:sldId id="293" r:id="rId31"/>
    <p:sldId id="307" r:id="rId32"/>
    <p:sldId id="308" r:id="rId33"/>
    <p:sldId id="309" r:id="rId34"/>
    <p:sldId id="310" r:id="rId35"/>
    <p:sldId id="311" r:id="rId36"/>
    <p:sldId id="312" r:id="rId37"/>
    <p:sldId id="313" r:id="rId38"/>
    <p:sldId id="314" r:id="rId39"/>
    <p:sldId id="315" r:id="rId40"/>
    <p:sldId id="316" r:id="rId41"/>
    <p:sldId id="281"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E4F635-0AEF-4E77-B06B-AFB07FA4C47F}" type="datetimeFigureOut">
              <a:rPr lang="en-IN" smtClean="0"/>
              <a:t>03-02-2023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33F682-D31D-4127-82A6-5FA2BB7EEC24}" type="slidenum">
              <a:rPr lang="en-IN" smtClean="0"/>
              <a:t>‹#›</a:t>
            </a:fld>
            <a:endParaRPr lang="en-IN"/>
          </a:p>
        </p:txBody>
      </p:sp>
    </p:spTree>
    <p:extLst>
      <p:ext uri="{BB962C8B-B14F-4D97-AF65-F5344CB8AC3E}">
        <p14:creationId xmlns:p14="http://schemas.microsoft.com/office/powerpoint/2010/main" val="3316570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26B81FB4-F184-47E5-884D-D2BFBF497F7E}" type="slidenum">
              <a:rPr lang="en-IN" smtClean="0"/>
              <a:t>19</a:t>
            </a:fld>
            <a:endParaRPr lang="en-IN"/>
          </a:p>
        </p:txBody>
      </p:sp>
    </p:spTree>
    <p:extLst>
      <p:ext uri="{BB962C8B-B14F-4D97-AF65-F5344CB8AC3E}">
        <p14:creationId xmlns:p14="http://schemas.microsoft.com/office/powerpoint/2010/main" val="22136686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32D501-746F-4E41-BFE2-4E3ACFB4F37A}"/>
              </a:ext>
            </a:extLst>
          </p:cNvPr>
          <p:cNvSpPr>
            <a:spLocks noGrp="1"/>
          </p:cNvSpPr>
          <p:nvPr>
            <p:ph type="ctrTitle"/>
          </p:nvPr>
        </p:nvSpPr>
        <p:spPr>
          <a:xfrm>
            <a:off x="6096000" y="1122363"/>
            <a:ext cx="4572000" cy="2387600"/>
          </a:xfrm>
        </p:spPr>
        <p:txBody>
          <a:bodyPr anchor="b"/>
          <a:lstStyle>
            <a:lvl1pPr algn="ctr">
              <a:defRPr sz="6000">
                <a:latin typeface="Bahnschrift" panose="020B0502040204020203" pitchFamily="34" charset="0"/>
              </a:defRPr>
            </a:lvl1pPr>
          </a:lstStyle>
          <a:p>
            <a:r>
              <a:rPr lang="en-US" dirty="0"/>
              <a:t>Click to edit Master title style</a:t>
            </a:r>
            <a:endParaRPr lang="en-IN" dirty="0"/>
          </a:p>
        </p:txBody>
      </p:sp>
      <p:pic>
        <p:nvPicPr>
          <p:cNvPr id="7" name="Picture 4">
            <a:extLst>
              <a:ext uri="{FF2B5EF4-FFF2-40B4-BE49-F238E27FC236}">
                <a16:creationId xmlns:a16="http://schemas.microsoft.com/office/drawing/2014/main" xmlns="" id="{A234AA16-1CD2-427B-863A-02977B13783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5008" r="7368" b="18503"/>
          <a:stretch/>
        </p:blipFill>
        <p:spPr bwMode="auto">
          <a:xfrm>
            <a:off x="0" y="8784"/>
            <a:ext cx="6096000" cy="68492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xmlns="" id="{77E8F256-B933-4421-9C97-633533CB5156}"/>
              </a:ext>
            </a:extLst>
          </p:cNvPr>
          <p:cNvPicPr>
            <a:picLocks noChangeAspect="1"/>
          </p:cNvPicPr>
          <p:nvPr userDrawn="1"/>
        </p:nvPicPr>
        <p:blipFill>
          <a:blip r:embed="rId3"/>
          <a:stretch>
            <a:fillRect/>
          </a:stretch>
        </p:blipFill>
        <p:spPr>
          <a:xfrm>
            <a:off x="4028748" y="5348408"/>
            <a:ext cx="8163252" cy="1530229"/>
          </a:xfrm>
          <a:prstGeom prst="rect">
            <a:avLst/>
          </a:prstGeom>
        </p:spPr>
      </p:pic>
      <p:pic>
        <p:nvPicPr>
          <p:cNvPr id="11" name="Picture 2" descr="Jadavpur University - Wikipedia">
            <a:extLst>
              <a:ext uri="{FF2B5EF4-FFF2-40B4-BE49-F238E27FC236}">
                <a16:creationId xmlns:a16="http://schemas.microsoft.com/office/drawing/2014/main" xmlns="" id="{5F844005-B061-4DCD-AFFB-1C792AD6690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078421" y="8783"/>
            <a:ext cx="1113579" cy="1113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792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883F66-ED6D-4AFF-997D-C59E2AA83EDF}"/>
              </a:ext>
            </a:extLst>
          </p:cNvPr>
          <p:cNvSpPr>
            <a:spLocks noGrp="1"/>
          </p:cNvSpPr>
          <p:nvPr>
            <p:ph type="title"/>
          </p:nvPr>
        </p:nvSpPr>
        <p:spPr/>
        <p:txBody>
          <a:bodyPr/>
          <a:lstStyle>
            <a:lvl1pPr>
              <a:defRPr>
                <a:latin typeface="Bahnschrift" panose="020B0502040204020203" pitchFamily="34" charset="0"/>
              </a:defRPr>
            </a:lvl1pPr>
          </a:lstStyle>
          <a:p>
            <a:r>
              <a:rPr lang="en-US" dirty="0"/>
              <a:t>Click to edit Master title style</a:t>
            </a:r>
            <a:endParaRPr lang="en-IN" dirty="0"/>
          </a:p>
        </p:txBody>
      </p:sp>
      <p:sp>
        <p:nvSpPr>
          <p:cNvPr id="3" name="Content Placeholder 2">
            <a:extLst>
              <a:ext uri="{FF2B5EF4-FFF2-40B4-BE49-F238E27FC236}">
                <a16:creationId xmlns:a16="http://schemas.microsoft.com/office/drawing/2014/main" xmlns="" id="{573547A9-A34D-4449-A851-22B5E67A961F}"/>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Rectangle: Rounded Corners 6">
            <a:extLst>
              <a:ext uri="{FF2B5EF4-FFF2-40B4-BE49-F238E27FC236}">
                <a16:creationId xmlns:a16="http://schemas.microsoft.com/office/drawing/2014/main" xmlns="" id="{29C2F339-8A6D-4FFF-889C-C07FA7DC65AA}"/>
              </a:ext>
            </a:extLst>
          </p:cNvPr>
          <p:cNvSpPr/>
          <p:nvPr userDrawn="1"/>
        </p:nvSpPr>
        <p:spPr>
          <a:xfrm>
            <a:off x="0" y="6187473"/>
            <a:ext cx="12192000" cy="6810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a:extLst>
              <a:ext uri="{FF2B5EF4-FFF2-40B4-BE49-F238E27FC236}">
                <a16:creationId xmlns:a16="http://schemas.microsoft.com/office/drawing/2014/main" xmlns="" id="{DE421A07-E6B4-4348-9603-CF3C7A188602}"/>
              </a:ext>
            </a:extLst>
          </p:cNvPr>
          <p:cNvSpPr txBox="1"/>
          <p:nvPr userDrawn="1"/>
        </p:nvSpPr>
        <p:spPr>
          <a:xfrm>
            <a:off x="199696" y="6332815"/>
            <a:ext cx="2498248" cy="369332"/>
          </a:xfrm>
          <a:prstGeom prst="rect">
            <a:avLst/>
          </a:prstGeom>
          <a:noFill/>
        </p:spPr>
        <p:txBody>
          <a:bodyPr wrap="none" rtlCol="0">
            <a:spAutoFit/>
          </a:bodyPr>
          <a:lstStyle/>
          <a:p>
            <a:r>
              <a:rPr lang="en-US" b="1" dirty="0">
                <a:solidFill>
                  <a:schemeClr val="bg1"/>
                </a:solidFill>
              </a:rPr>
              <a:t>Digital Image Processing</a:t>
            </a:r>
            <a:endParaRPr lang="en-IN" b="1" dirty="0">
              <a:solidFill>
                <a:schemeClr val="bg1"/>
              </a:solidFill>
            </a:endParaRPr>
          </a:p>
        </p:txBody>
      </p:sp>
      <p:sp>
        <p:nvSpPr>
          <p:cNvPr id="9" name="TextBox 8">
            <a:extLst>
              <a:ext uri="{FF2B5EF4-FFF2-40B4-BE49-F238E27FC236}">
                <a16:creationId xmlns:a16="http://schemas.microsoft.com/office/drawing/2014/main" xmlns="" id="{1108AD00-95F0-4AD8-AC6E-430D97FC2567}"/>
              </a:ext>
            </a:extLst>
          </p:cNvPr>
          <p:cNvSpPr txBox="1"/>
          <p:nvPr userDrawn="1"/>
        </p:nvSpPr>
        <p:spPr>
          <a:xfrm>
            <a:off x="6369268" y="6403869"/>
            <a:ext cx="4496424" cy="369332"/>
          </a:xfrm>
          <a:prstGeom prst="rect">
            <a:avLst/>
          </a:prstGeom>
          <a:noFill/>
        </p:spPr>
        <p:txBody>
          <a:bodyPr wrap="none" rtlCol="0">
            <a:spAutoFit/>
          </a:bodyPr>
          <a:lstStyle/>
          <a:p>
            <a:r>
              <a:rPr lang="en-US" b="1" dirty="0" err="1">
                <a:solidFill>
                  <a:schemeClr val="bg1"/>
                </a:solidFill>
              </a:rPr>
              <a:t>Prof.Sheli</a:t>
            </a:r>
            <a:r>
              <a:rPr lang="en-US" b="1" dirty="0">
                <a:solidFill>
                  <a:schemeClr val="bg1"/>
                </a:solidFill>
              </a:rPr>
              <a:t> Sinha Chaudhuri. Dept of ETCE , JU </a:t>
            </a:r>
            <a:endParaRPr lang="en-IN" b="1" dirty="0">
              <a:solidFill>
                <a:schemeClr val="bg1"/>
              </a:solidFill>
            </a:endParaRPr>
          </a:p>
        </p:txBody>
      </p:sp>
      <p:sp>
        <p:nvSpPr>
          <p:cNvPr id="10" name="TextBox 9">
            <a:extLst>
              <a:ext uri="{FF2B5EF4-FFF2-40B4-BE49-F238E27FC236}">
                <a16:creationId xmlns:a16="http://schemas.microsoft.com/office/drawing/2014/main" xmlns="" id="{4C9324A5-3AC4-4C2D-A0BB-56F631EB9D6D}"/>
              </a:ext>
            </a:extLst>
          </p:cNvPr>
          <p:cNvSpPr txBox="1"/>
          <p:nvPr userDrawn="1"/>
        </p:nvSpPr>
        <p:spPr>
          <a:xfrm>
            <a:off x="11535128" y="6403869"/>
            <a:ext cx="457176" cy="369332"/>
          </a:xfrm>
          <a:prstGeom prst="rect">
            <a:avLst/>
          </a:prstGeom>
          <a:noFill/>
        </p:spPr>
        <p:txBody>
          <a:bodyPr wrap="none" rtlCol="0">
            <a:spAutoFit/>
          </a:bodyPr>
          <a:lstStyle/>
          <a:p>
            <a:fld id="{178AF5AD-F6F3-4AB0-9096-E3001949BB92}" type="slidenum">
              <a:rPr lang="en-IN" smtClean="0"/>
              <a:t>‹#›</a:t>
            </a:fld>
            <a:endParaRPr lang="en-IN" dirty="0"/>
          </a:p>
        </p:txBody>
      </p:sp>
      <p:pic>
        <p:nvPicPr>
          <p:cNvPr id="1026" name="Picture 2" descr="Jadavpur University - Wikipedia">
            <a:extLst>
              <a:ext uri="{FF2B5EF4-FFF2-40B4-BE49-F238E27FC236}">
                <a16:creationId xmlns:a16="http://schemas.microsoft.com/office/drawing/2014/main" xmlns="" id="{CB31C64B-B5D5-41B5-834E-861A02031BB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353800" y="-23495"/>
            <a:ext cx="8382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63954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8053F5-8083-4DE5-B620-FE77C506D2BD}" type="datetimeFigureOut">
              <a:rPr lang="en-IN" smtClean="0"/>
              <a:t>03-02-2023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DEE3B91-0E43-4E64-B77F-7876AADBCF0C}" type="slidenum">
              <a:rPr lang="en-IN" smtClean="0"/>
              <a:t>‹#›</a:t>
            </a:fld>
            <a:endParaRPr lang="en-IN"/>
          </a:p>
        </p:txBody>
      </p:sp>
    </p:spTree>
    <p:extLst>
      <p:ext uri="{BB962C8B-B14F-4D97-AF65-F5344CB8AC3E}">
        <p14:creationId xmlns:p14="http://schemas.microsoft.com/office/powerpoint/2010/main" val="3858459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0A8053F5-8083-4DE5-B620-FE77C506D2BD}" type="datetimeFigureOut">
              <a:rPr lang="en-IN" smtClean="0"/>
              <a:t>03-02-2023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DEE3B91-0E43-4E64-B77F-7876AADBCF0C}" type="slidenum">
              <a:rPr lang="en-IN" smtClean="0"/>
              <a:t>‹#›</a:t>
            </a:fld>
            <a:endParaRPr lang="en-IN"/>
          </a:p>
        </p:txBody>
      </p:sp>
    </p:spTree>
    <p:extLst>
      <p:ext uri="{BB962C8B-B14F-4D97-AF65-F5344CB8AC3E}">
        <p14:creationId xmlns:p14="http://schemas.microsoft.com/office/powerpoint/2010/main" val="1981462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BB4E6BE-B19A-455C-990D-9F43D12463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EACA0A52-D4DC-413A-9646-040F36E0D9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DF09CEDF-DB5F-4633-8F3B-9A6F2BFBFE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30B836-C254-4FD7-BC18-0C406B910447}" type="datetimeFigureOut">
              <a:rPr lang="en-IN" smtClean="0"/>
              <a:t>03-02-2023</a:t>
            </a:fld>
            <a:endParaRPr lang="en-IN"/>
          </a:p>
        </p:txBody>
      </p:sp>
      <p:sp>
        <p:nvSpPr>
          <p:cNvPr id="5" name="Footer Placeholder 4">
            <a:extLst>
              <a:ext uri="{FF2B5EF4-FFF2-40B4-BE49-F238E27FC236}">
                <a16:creationId xmlns:a16="http://schemas.microsoft.com/office/drawing/2014/main" xmlns="" id="{3D094195-EA48-4844-B383-9B1BB6AA15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xmlns="" id="{21595E90-48A8-4F58-8B41-8FC6FA1635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41855-0CAB-45B8-B4C7-77318FC22CEF}" type="slidenum">
              <a:rPr lang="en-IN" smtClean="0"/>
              <a:t>‹#›</a:t>
            </a:fld>
            <a:endParaRPr lang="en-IN"/>
          </a:p>
        </p:txBody>
      </p:sp>
    </p:spTree>
    <p:extLst>
      <p:ext uri="{BB962C8B-B14F-4D97-AF65-F5344CB8AC3E}">
        <p14:creationId xmlns:p14="http://schemas.microsoft.com/office/powerpoint/2010/main" val="3117799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478C78-3ED7-4468-B4A9-718D129B851E}"/>
              </a:ext>
            </a:extLst>
          </p:cNvPr>
          <p:cNvSpPr>
            <a:spLocks noGrp="1"/>
          </p:cNvSpPr>
          <p:nvPr>
            <p:ph type="ctrTitle"/>
          </p:nvPr>
        </p:nvSpPr>
        <p:spPr>
          <a:xfrm>
            <a:off x="6096000" y="1122363"/>
            <a:ext cx="4572000" cy="2387600"/>
          </a:xfrm>
        </p:spPr>
        <p:txBody>
          <a:bodyPr>
            <a:normAutofit fontScale="90000"/>
          </a:bodyPr>
          <a:lstStyle/>
          <a:p>
            <a:r>
              <a:rPr lang="en-US" dirty="0"/>
              <a:t>Introduction to Digital Image Processing</a:t>
            </a:r>
            <a:endParaRPr lang="en-IN" dirty="0"/>
          </a:p>
        </p:txBody>
      </p:sp>
    </p:spTree>
    <p:extLst>
      <p:ext uri="{BB962C8B-B14F-4D97-AF65-F5344CB8AC3E}">
        <p14:creationId xmlns:p14="http://schemas.microsoft.com/office/powerpoint/2010/main" val="10950110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5DF0A5-E2CE-47A7-8A10-CD7F089C9B49}"/>
              </a:ext>
            </a:extLst>
          </p:cNvPr>
          <p:cNvSpPr>
            <a:spLocks noGrp="1"/>
          </p:cNvSpPr>
          <p:nvPr>
            <p:ph type="title"/>
          </p:nvPr>
        </p:nvSpPr>
        <p:spPr>
          <a:xfrm>
            <a:off x="838200" y="124583"/>
            <a:ext cx="8752367" cy="757920"/>
          </a:xfrm>
        </p:spPr>
        <p:txBody>
          <a:bodyPr/>
          <a:lstStyle/>
          <a:p>
            <a:r>
              <a:rPr lang="en-US" dirty="0"/>
              <a:t>Digital Image Acquisition</a:t>
            </a:r>
            <a:endParaRPr lang="en-IN" dirty="0"/>
          </a:p>
        </p:txBody>
      </p:sp>
      <p:pic>
        <p:nvPicPr>
          <p:cNvPr id="4" name="Content Placeholder 3">
            <a:extLst>
              <a:ext uri="{FF2B5EF4-FFF2-40B4-BE49-F238E27FC236}">
                <a16:creationId xmlns:a16="http://schemas.microsoft.com/office/drawing/2014/main" xmlns="" id="{CC216633-AD8D-4C8C-BB8E-E39DAA65ABCB}"/>
              </a:ext>
            </a:extLst>
          </p:cNvPr>
          <p:cNvPicPr>
            <a:picLocks noGrp="1" noChangeAspect="1"/>
          </p:cNvPicPr>
          <p:nvPr>
            <p:ph idx="1"/>
          </p:nvPr>
        </p:nvPicPr>
        <p:blipFill>
          <a:blip r:embed="rId2"/>
          <a:stretch>
            <a:fillRect/>
          </a:stretch>
        </p:blipFill>
        <p:spPr>
          <a:xfrm>
            <a:off x="2239063" y="1045598"/>
            <a:ext cx="6128956" cy="3023618"/>
          </a:xfrm>
          <a:prstGeom prst="rect">
            <a:avLst/>
          </a:prstGeom>
        </p:spPr>
      </p:pic>
      <p:pic>
        <p:nvPicPr>
          <p:cNvPr id="5" name="Picture 4">
            <a:extLst>
              <a:ext uri="{FF2B5EF4-FFF2-40B4-BE49-F238E27FC236}">
                <a16:creationId xmlns:a16="http://schemas.microsoft.com/office/drawing/2014/main" xmlns="" id="{C5042B8A-5B28-49F5-8782-E5A7FE58F1D7}"/>
              </a:ext>
            </a:extLst>
          </p:cNvPr>
          <p:cNvPicPr>
            <a:picLocks noChangeAspect="1"/>
          </p:cNvPicPr>
          <p:nvPr/>
        </p:nvPicPr>
        <p:blipFill>
          <a:blip r:embed="rId3"/>
          <a:stretch>
            <a:fillRect/>
          </a:stretch>
        </p:blipFill>
        <p:spPr>
          <a:xfrm>
            <a:off x="2239063" y="4069216"/>
            <a:ext cx="6182680" cy="2097113"/>
          </a:xfrm>
          <a:prstGeom prst="rect">
            <a:avLst/>
          </a:prstGeom>
        </p:spPr>
      </p:pic>
    </p:spTree>
    <p:extLst>
      <p:ext uri="{BB962C8B-B14F-4D97-AF65-F5344CB8AC3E}">
        <p14:creationId xmlns:p14="http://schemas.microsoft.com/office/powerpoint/2010/main" val="1594176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E2F9C3-6D43-4372-92C8-2B57FAC49CE4}"/>
              </a:ext>
            </a:extLst>
          </p:cNvPr>
          <p:cNvSpPr>
            <a:spLocks noGrp="1"/>
          </p:cNvSpPr>
          <p:nvPr>
            <p:ph type="title"/>
          </p:nvPr>
        </p:nvSpPr>
        <p:spPr>
          <a:xfrm>
            <a:off x="838200" y="131762"/>
            <a:ext cx="10515600" cy="920861"/>
          </a:xfrm>
        </p:spPr>
        <p:txBody>
          <a:bodyPr/>
          <a:lstStyle/>
          <a:p>
            <a:r>
              <a:rPr lang="en-US" dirty="0"/>
              <a:t>Digital Image </a:t>
            </a:r>
            <a:r>
              <a:rPr lang="en-US" dirty="0" smtClean="0"/>
              <a:t>Acquisition and Storage</a:t>
            </a:r>
            <a:endParaRPr lang="en-IN" dirty="0"/>
          </a:p>
        </p:txBody>
      </p:sp>
      <p:pic>
        <p:nvPicPr>
          <p:cNvPr id="5" name="Picture 4">
            <a:extLst>
              <a:ext uri="{FF2B5EF4-FFF2-40B4-BE49-F238E27FC236}">
                <a16:creationId xmlns:a16="http://schemas.microsoft.com/office/drawing/2014/main" xmlns="" id="{086E1744-D88E-44F7-A341-642F9C4251C9}"/>
              </a:ext>
            </a:extLst>
          </p:cNvPr>
          <p:cNvPicPr>
            <a:picLocks noChangeAspect="1"/>
          </p:cNvPicPr>
          <p:nvPr/>
        </p:nvPicPr>
        <p:blipFill>
          <a:blip r:embed="rId2"/>
          <a:stretch>
            <a:fillRect/>
          </a:stretch>
        </p:blipFill>
        <p:spPr>
          <a:xfrm>
            <a:off x="3001541" y="1457324"/>
            <a:ext cx="6359311" cy="4635131"/>
          </a:xfrm>
          <a:prstGeom prst="rect">
            <a:avLst/>
          </a:prstGeom>
        </p:spPr>
      </p:pic>
    </p:spTree>
    <p:extLst>
      <p:ext uri="{BB962C8B-B14F-4D97-AF65-F5344CB8AC3E}">
        <p14:creationId xmlns:p14="http://schemas.microsoft.com/office/powerpoint/2010/main" val="1137289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xmlns="" id="{B9EDA77C-FF8A-419D-9F54-429D30B0A372}"/>
              </a:ext>
            </a:extLst>
          </p:cNvPr>
          <p:cNvSpPr>
            <a:spLocks noGrp="1" noChangeArrowheads="1"/>
          </p:cNvSpPr>
          <p:nvPr>
            <p:ph type="title"/>
          </p:nvPr>
        </p:nvSpPr>
        <p:spPr>
          <a:xfrm>
            <a:off x="838200" y="365126"/>
            <a:ext cx="10515600" cy="761926"/>
          </a:xfrm>
        </p:spPr>
        <p:txBody>
          <a:bodyPr/>
          <a:lstStyle/>
          <a:p>
            <a:r>
              <a:rPr lang="en-US" altLang="en-US" sz="4000" dirty="0"/>
              <a:t>What is Digital Image Processing?</a:t>
            </a:r>
          </a:p>
        </p:txBody>
      </p:sp>
      <p:sp>
        <p:nvSpPr>
          <p:cNvPr id="10243" name="Rectangle 3">
            <a:extLst>
              <a:ext uri="{FF2B5EF4-FFF2-40B4-BE49-F238E27FC236}">
                <a16:creationId xmlns:a16="http://schemas.microsoft.com/office/drawing/2014/main" xmlns="" id="{C4522983-0204-4DEA-A5F2-125B46B2F549}"/>
              </a:ext>
            </a:extLst>
          </p:cNvPr>
          <p:cNvSpPr>
            <a:spLocks noGrp="1" noChangeArrowheads="1"/>
          </p:cNvSpPr>
          <p:nvPr>
            <p:ph type="body" idx="1"/>
          </p:nvPr>
        </p:nvSpPr>
        <p:spPr/>
        <p:txBody>
          <a:bodyPr/>
          <a:lstStyle/>
          <a:p>
            <a:endParaRPr lang="en-US" altLang="en-US" dirty="0"/>
          </a:p>
          <a:p>
            <a:r>
              <a:rPr lang="en-US" altLang="en-US" i="1" dirty="0"/>
              <a:t>Digital image processing </a:t>
            </a:r>
            <a:r>
              <a:rPr lang="en-US" altLang="en-US" dirty="0"/>
              <a:t>is an area that uses digital circuits, systems, and software algorithms to carry out the image processing operations. The image processing operations may include quality enhancement and restoration of an image, segmentation of foreground and background objects/scenes, image compression, image analysis and classification.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xmlns="" id="{3252A870-3705-4326-AB7F-1E5513BE11F9}"/>
              </a:ext>
            </a:extLst>
          </p:cNvPr>
          <p:cNvSpPr>
            <a:spLocks noGrp="1" noChangeArrowheads="1"/>
          </p:cNvSpPr>
          <p:nvPr>
            <p:ph type="title"/>
          </p:nvPr>
        </p:nvSpPr>
        <p:spPr>
          <a:xfrm>
            <a:off x="1662448" y="352246"/>
            <a:ext cx="8357315" cy="755337"/>
          </a:xfrm>
        </p:spPr>
        <p:txBody>
          <a:bodyPr>
            <a:normAutofit/>
          </a:bodyPr>
          <a:lstStyle/>
          <a:p>
            <a:r>
              <a:rPr lang="en-US" altLang="en-US" sz="4000" dirty="0" smtClean="0"/>
              <a:t>Reasons </a:t>
            </a:r>
            <a:r>
              <a:rPr lang="en-US" altLang="en-US" sz="4000" dirty="0"/>
              <a:t>for Popularity of DIP </a:t>
            </a:r>
          </a:p>
        </p:txBody>
      </p:sp>
      <p:sp>
        <p:nvSpPr>
          <p:cNvPr id="11267" name="Rectangle 3">
            <a:extLst>
              <a:ext uri="{FF2B5EF4-FFF2-40B4-BE49-F238E27FC236}">
                <a16:creationId xmlns:a16="http://schemas.microsoft.com/office/drawing/2014/main" xmlns="" id="{CDC3C203-5ECA-4278-9AB5-6FCAB1223467}"/>
              </a:ext>
            </a:extLst>
          </p:cNvPr>
          <p:cNvSpPr>
            <a:spLocks noGrp="1" noChangeArrowheads="1"/>
          </p:cNvSpPr>
          <p:nvPr>
            <p:ph type="body" idx="1"/>
          </p:nvPr>
        </p:nvSpPr>
        <p:spPr>
          <a:xfrm>
            <a:off x="2057400" y="1752601"/>
            <a:ext cx="8153400" cy="4373563"/>
          </a:xfrm>
        </p:spPr>
        <p:txBody>
          <a:bodyPr/>
          <a:lstStyle/>
          <a:p>
            <a:pPr marL="609600" indent="-609600">
              <a:buFontTx/>
              <a:buAutoNum type="arabicPeriod"/>
            </a:pPr>
            <a:r>
              <a:rPr lang="en-US" altLang="en-US" sz="2400"/>
              <a:t>It is easy to post-process the image. Small corrections can be made in the captured image using software. </a:t>
            </a:r>
          </a:p>
          <a:p>
            <a:pPr marL="609600" indent="-609600">
              <a:buFontTx/>
              <a:buAutoNum type="arabicPeriod"/>
            </a:pPr>
            <a:r>
              <a:rPr lang="en-US" altLang="en-US" sz="2400"/>
              <a:t>It is easy to store the image in the digital memory.</a:t>
            </a:r>
          </a:p>
          <a:p>
            <a:pPr marL="609600" indent="-609600">
              <a:buFontTx/>
              <a:buAutoNum type="arabicPeriod"/>
            </a:pPr>
            <a:r>
              <a:rPr lang="en-US" altLang="en-US" sz="2400"/>
              <a:t>It is possible to transmit the image over networks. So sharing an image is quite easy. </a:t>
            </a:r>
          </a:p>
          <a:p>
            <a:pPr marL="609600" indent="-609600">
              <a:buFontTx/>
              <a:buAutoNum type="arabicPeriod"/>
            </a:pPr>
            <a:r>
              <a:rPr lang="en-US" altLang="en-US" sz="2400"/>
              <a:t>A digital image does not require any chemical process. So it is very environment friendly, as harmful film chemicals are not required or used. </a:t>
            </a:r>
          </a:p>
          <a:p>
            <a:pPr marL="609600" indent="-609600">
              <a:buNone/>
            </a:pPr>
            <a:r>
              <a:rPr lang="en-US" altLang="en-US" sz="2400"/>
              <a:t>5.    It is easy to operate a digital camera.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xmlns="" id="{1EC2F7DA-E2EB-4B76-8475-D3189C70E114}"/>
              </a:ext>
            </a:extLst>
          </p:cNvPr>
          <p:cNvSpPr>
            <a:spLocks noGrp="1" noChangeArrowheads="1"/>
          </p:cNvSpPr>
          <p:nvPr>
            <p:ph type="title"/>
          </p:nvPr>
        </p:nvSpPr>
        <p:spPr>
          <a:xfrm>
            <a:off x="838200" y="226310"/>
            <a:ext cx="10515600" cy="723014"/>
          </a:xfrm>
        </p:spPr>
        <p:txBody>
          <a:bodyPr>
            <a:normAutofit/>
          </a:bodyPr>
          <a:lstStyle/>
          <a:p>
            <a:r>
              <a:rPr lang="en-US" altLang="en-US" sz="4000" dirty="0"/>
              <a:t>I</a:t>
            </a:r>
            <a:r>
              <a:rPr lang="en-US" altLang="en-US" sz="4000" dirty="0" smtClean="0"/>
              <a:t>mage </a:t>
            </a:r>
            <a:r>
              <a:rPr lang="en-US" altLang="en-US" sz="4000" dirty="0"/>
              <a:t>P</a:t>
            </a:r>
            <a:r>
              <a:rPr lang="en-US" altLang="en-US" sz="4000" dirty="0" smtClean="0"/>
              <a:t>rocessing and Related </a:t>
            </a:r>
            <a:r>
              <a:rPr lang="en-US" altLang="en-US" sz="4000" dirty="0"/>
              <a:t>F</a:t>
            </a:r>
            <a:r>
              <a:rPr lang="en-US" altLang="en-US" sz="4000" dirty="0" smtClean="0"/>
              <a:t>ields </a:t>
            </a:r>
            <a:endParaRPr lang="en-US" altLang="en-US" sz="4000" dirty="0"/>
          </a:p>
        </p:txBody>
      </p:sp>
      <p:pic>
        <p:nvPicPr>
          <p:cNvPr id="12292" name="Picture 4">
            <a:extLst>
              <a:ext uri="{FF2B5EF4-FFF2-40B4-BE49-F238E27FC236}">
                <a16:creationId xmlns:a16="http://schemas.microsoft.com/office/drawing/2014/main" xmlns="" id="{B4D03057-BDA9-4221-A268-ABA77175F1BA}"/>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913373" y="1286540"/>
            <a:ext cx="7852668" cy="4675299"/>
          </a:xfrm>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xmlns="" id="{DC0BC17A-95BC-4C44-9C2B-85D363C823B1}"/>
              </a:ext>
            </a:extLst>
          </p:cNvPr>
          <p:cNvSpPr>
            <a:spLocks noGrp="1" noChangeArrowheads="1"/>
          </p:cNvSpPr>
          <p:nvPr>
            <p:ph type="title"/>
          </p:nvPr>
        </p:nvSpPr>
        <p:spPr>
          <a:xfrm>
            <a:off x="1871330" y="365125"/>
            <a:ext cx="7985051" cy="581173"/>
          </a:xfrm>
        </p:spPr>
        <p:txBody>
          <a:bodyPr>
            <a:normAutofit fontScale="90000"/>
          </a:bodyPr>
          <a:lstStyle/>
          <a:p>
            <a:r>
              <a:rPr lang="en-US" altLang="en-US" dirty="0"/>
              <a:t>Relations with other branches</a:t>
            </a:r>
          </a:p>
        </p:txBody>
      </p:sp>
      <p:sp>
        <p:nvSpPr>
          <p:cNvPr id="13315" name="Rectangle 3">
            <a:extLst>
              <a:ext uri="{FF2B5EF4-FFF2-40B4-BE49-F238E27FC236}">
                <a16:creationId xmlns:a16="http://schemas.microsoft.com/office/drawing/2014/main" xmlns="" id="{4E162707-D955-4142-A5B8-BACAC07C5C07}"/>
              </a:ext>
            </a:extLst>
          </p:cNvPr>
          <p:cNvSpPr>
            <a:spLocks noGrp="1" noChangeArrowheads="1"/>
          </p:cNvSpPr>
          <p:nvPr>
            <p:ph type="body" idx="1"/>
          </p:nvPr>
        </p:nvSpPr>
        <p:spPr>
          <a:xfrm>
            <a:off x="923261" y="1123876"/>
            <a:ext cx="10515600" cy="4936682"/>
          </a:xfrm>
        </p:spPr>
        <p:txBody>
          <a:bodyPr/>
          <a:lstStyle/>
          <a:p>
            <a:pPr>
              <a:lnSpc>
                <a:spcPct val="90000"/>
              </a:lnSpc>
            </a:pPr>
            <a:r>
              <a:rPr lang="en-US" altLang="en-US" dirty="0"/>
              <a:t>Image processing deals with raster data or bitmaps, whereas computer graphics primarily deals with vector data. </a:t>
            </a:r>
          </a:p>
          <a:p>
            <a:pPr>
              <a:lnSpc>
                <a:spcPct val="90000"/>
              </a:lnSpc>
            </a:pPr>
            <a:endParaRPr lang="en-US" altLang="en-US" dirty="0"/>
          </a:p>
          <a:p>
            <a:pPr>
              <a:lnSpc>
                <a:spcPct val="90000"/>
              </a:lnSpc>
            </a:pPr>
            <a:r>
              <a:rPr lang="en-US" altLang="en-US" dirty="0"/>
              <a:t>In digital signal processing, one often deals with the processing of a one-dimensional signal. In the domain of image processing, one deals with visual information that is often in two or more dimensions. </a:t>
            </a:r>
          </a:p>
          <a:p>
            <a:pPr>
              <a:lnSpc>
                <a:spcPct val="90000"/>
              </a:lnSpc>
            </a:pPr>
            <a:endParaRPr lang="en-US" altLang="en-US" dirty="0"/>
          </a:p>
          <a:p>
            <a:r>
              <a:rPr lang="en-US" altLang="en-US" dirty="0"/>
              <a:t>The main goal of machine vision is to interpret the image and to extract its physical, geometric, or topological properties. Thus, the output of image processing operations can be subjected to more techniques, to produce additional information for interpretation. </a:t>
            </a:r>
          </a:p>
          <a:p>
            <a:pPr>
              <a:lnSpc>
                <a:spcPct val="90000"/>
              </a:lnSpc>
            </a:pPr>
            <a:endParaRPr lang="en-US" altLang="en-US" dirty="0"/>
          </a:p>
          <a:p>
            <a:pPr>
              <a:lnSpc>
                <a:spcPct val="90000"/>
              </a:lnSpc>
            </a:pPr>
            <a:endParaRPr lang="en-US"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xmlns="" id="{ED10D98F-FCF4-463F-87A4-CE6210FA4133}"/>
              </a:ext>
            </a:extLst>
          </p:cNvPr>
          <p:cNvSpPr>
            <a:spLocks noGrp="1" noChangeArrowheads="1"/>
          </p:cNvSpPr>
          <p:nvPr>
            <p:ph type="title"/>
          </p:nvPr>
        </p:nvSpPr>
        <p:spPr>
          <a:xfrm>
            <a:off x="1360966" y="205638"/>
            <a:ext cx="9080205" cy="719396"/>
          </a:xfrm>
        </p:spPr>
        <p:txBody>
          <a:bodyPr/>
          <a:lstStyle/>
          <a:p>
            <a:r>
              <a:rPr lang="en-US" altLang="en-US" dirty="0"/>
              <a:t>Relations with other branches</a:t>
            </a:r>
          </a:p>
        </p:txBody>
      </p:sp>
      <p:sp>
        <p:nvSpPr>
          <p:cNvPr id="15363" name="Rectangle 3">
            <a:extLst>
              <a:ext uri="{FF2B5EF4-FFF2-40B4-BE49-F238E27FC236}">
                <a16:creationId xmlns:a16="http://schemas.microsoft.com/office/drawing/2014/main" xmlns="" id="{0AAF55A1-C5F7-4A04-BD07-6868641AF538}"/>
              </a:ext>
            </a:extLst>
          </p:cNvPr>
          <p:cNvSpPr>
            <a:spLocks noGrp="1" noChangeArrowheads="1"/>
          </p:cNvSpPr>
          <p:nvPr>
            <p:ph type="body" idx="1"/>
          </p:nvPr>
        </p:nvSpPr>
        <p:spPr>
          <a:xfrm>
            <a:off x="763772" y="1081346"/>
            <a:ext cx="10515600" cy="4351338"/>
          </a:xfrm>
        </p:spPr>
        <p:txBody>
          <a:bodyPr/>
          <a:lstStyle/>
          <a:p>
            <a:endParaRPr lang="en-US" altLang="en-US" dirty="0"/>
          </a:p>
          <a:p>
            <a:r>
              <a:rPr lang="en-US" altLang="en-US" dirty="0"/>
              <a:t>Image processing is about still images. Thus, video processing is an extension of image processing. In addition, images are strongly related to multimedia, as the field of multimedia broadly includes the study of audio, video, images, graphics, and animation.</a:t>
            </a:r>
          </a:p>
          <a:p>
            <a:endParaRPr lang="en-US" altLang="en-US" dirty="0"/>
          </a:p>
          <a:p>
            <a:r>
              <a:rPr lang="en-US" altLang="en-US" dirty="0"/>
              <a:t>Optical image processing deals with lenses, light, lighting conditions, and associated optical circuits. The study of lenses and lighting conditions has an important role in the study of image processing.</a:t>
            </a:r>
          </a:p>
          <a:p>
            <a:endParaRPr lang="en-US" altLang="en-US" dirty="0"/>
          </a:p>
          <a:p>
            <a:pPr marL="0" indent="0">
              <a:buNone/>
            </a:pPr>
            <a:endParaRPr lang="en-US" altLang="en-US" dirty="0"/>
          </a:p>
          <a:p>
            <a:pPr marL="0" indent="0">
              <a:buNone/>
            </a:pPr>
            <a:endParaRPr lang="en-US"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xmlns="" id="{D0913D9F-A8EB-4B1B-BE17-3EF3CEF81501}"/>
              </a:ext>
            </a:extLst>
          </p:cNvPr>
          <p:cNvSpPr>
            <a:spLocks noGrp="1" noChangeArrowheads="1"/>
          </p:cNvSpPr>
          <p:nvPr>
            <p:ph type="title"/>
          </p:nvPr>
        </p:nvSpPr>
        <p:spPr/>
        <p:txBody>
          <a:bodyPr/>
          <a:lstStyle/>
          <a:p>
            <a:r>
              <a:rPr lang="en-US" altLang="en-US" dirty="0"/>
              <a:t>Relations with other branches</a:t>
            </a:r>
          </a:p>
        </p:txBody>
      </p:sp>
      <p:sp>
        <p:nvSpPr>
          <p:cNvPr id="17411" name="Rectangle 3">
            <a:extLst>
              <a:ext uri="{FF2B5EF4-FFF2-40B4-BE49-F238E27FC236}">
                <a16:creationId xmlns:a16="http://schemas.microsoft.com/office/drawing/2014/main" xmlns="" id="{8469ADBB-2F67-4203-9D1B-EF4C7955CD22}"/>
              </a:ext>
            </a:extLst>
          </p:cNvPr>
          <p:cNvSpPr>
            <a:spLocks noGrp="1" noChangeArrowheads="1"/>
          </p:cNvSpPr>
          <p:nvPr>
            <p:ph type="body" idx="1"/>
          </p:nvPr>
        </p:nvSpPr>
        <p:spPr/>
        <p:txBody>
          <a:bodyPr/>
          <a:lstStyle/>
          <a:p>
            <a:pPr>
              <a:lnSpc>
                <a:spcPct val="90000"/>
              </a:lnSpc>
            </a:pPr>
            <a:endParaRPr lang="en-US" altLang="en-US"/>
          </a:p>
          <a:p>
            <a:pPr>
              <a:lnSpc>
                <a:spcPct val="90000"/>
              </a:lnSpc>
            </a:pPr>
            <a:r>
              <a:rPr lang="en-US" altLang="en-US"/>
              <a:t>Image analysis is an area that concerns the extraction and analysis of object information from the image. Imaging applications involve both simple statistics such as counting and mensuration and complex statistics such as advanced statistical inference. So statistics play an important role in imaging applications.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185" dirty="0">
                <a:solidFill>
                  <a:srgbClr val="000000"/>
                </a:solidFill>
                <a:latin typeface="Trebuchet MS"/>
              </a:rPr>
              <a:t>Digital </a:t>
            </a:r>
            <a:r>
              <a:rPr lang="en-US" spc="-185" dirty="0" smtClean="0">
                <a:solidFill>
                  <a:srgbClr val="000000"/>
                </a:solidFill>
                <a:latin typeface="Trebuchet MS"/>
              </a:rPr>
              <a:t>Image Processing</a:t>
            </a:r>
            <a:endParaRPr lang="en-IN" dirty="0"/>
          </a:p>
        </p:txBody>
      </p:sp>
      <p:sp>
        <p:nvSpPr>
          <p:cNvPr id="3" name="Rectangle 2"/>
          <p:cNvSpPr/>
          <p:nvPr/>
        </p:nvSpPr>
        <p:spPr>
          <a:xfrm>
            <a:off x="708338" y="1556792"/>
            <a:ext cx="6065949" cy="4642296"/>
          </a:xfrm>
          <a:prstGeom prst="rect">
            <a:avLst/>
          </a:prstGeom>
        </p:spPr>
        <p:txBody>
          <a:bodyPr wrap="square">
            <a:spAutoFit/>
          </a:bodyPr>
          <a:lstStyle/>
          <a:p>
            <a:pPr marL="381635">
              <a:lnSpc>
                <a:spcPct val="100000"/>
              </a:lnSpc>
              <a:spcBef>
                <a:spcPts val="5"/>
              </a:spcBef>
              <a:tabLst>
                <a:tab pos="687070" algn="l"/>
                <a:tab pos="687705" algn="l"/>
              </a:tabLst>
            </a:pPr>
            <a:endParaRPr lang="en-GB" sz="2000" dirty="0" smtClean="0">
              <a:latin typeface="Calibri" pitchFamily="34" charset="0"/>
              <a:cs typeface="Calibri" pitchFamily="34" charset="0"/>
            </a:endParaRPr>
          </a:p>
          <a:p>
            <a:pPr marL="877569" marR="1656080" lvl="1" indent="-189865">
              <a:lnSpc>
                <a:spcPct val="100000"/>
              </a:lnSpc>
              <a:spcBef>
                <a:spcPts val="290"/>
              </a:spcBef>
              <a:buFont typeface="Wingdings"/>
              <a:buChar char=""/>
              <a:tabLst>
                <a:tab pos="878205" algn="l"/>
              </a:tabLst>
            </a:pPr>
            <a:r>
              <a:rPr lang="en-GB" sz="2400" spc="-5" dirty="0" smtClean="0">
                <a:latin typeface="Calibri" pitchFamily="34" charset="0"/>
                <a:cs typeface="Calibri" pitchFamily="34" charset="0"/>
              </a:rPr>
              <a:t>Processing of digital images on </a:t>
            </a:r>
            <a:r>
              <a:rPr lang="en-GB" sz="2400" dirty="0" smtClean="0">
                <a:latin typeface="Calibri" pitchFamily="34" charset="0"/>
                <a:cs typeface="Calibri" pitchFamily="34" charset="0"/>
              </a:rPr>
              <a:t>a </a:t>
            </a:r>
            <a:r>
              <a:rPr lang="en-GB" sz="2400" dirty="0" smtClean="0">
                <a:solidFill>
                  <a:srgbClr val="33339A"/>
                </a:solidFill>
                <a:latin typeface="Calibri" pitchFamily="34" charset="0"/>
                <a:cs typeface="Calibri" pitchFamily="34" charset="0"/>
              </a:rPr>
              <a:t> </a:t>
            </a:r>
            <a:r>
              <a:rPr lang="en-GB" sz="2400" spc="-5" dirty="0" smtClean="0">
                <a:solidFill>
                  <a:srgbClr val="33339A"/>
                </a:solidFill>
                <a:latin typeface="Calibri" pitchFamily="34" charset="0"/>
                <a:cs typeface="Calibri" pitchFamily="34" charset="0"/>
              </a:rPr>
              <a:t>digital</a:t>
            </a:r>
            <a:r>
              <a:rPr lang="en-GB" sz="2400" spc="-10" dirty="0" smtClean="0">
                <a:solidFill>
                  <a:srgbClr val="33339A"/>
                </a:solidFill>
                <a:latin typeface="Calibri" pitchFamily="34" charset="0"/>
                <a:cs typeface="Calibri" pitchFamily="34" charset="0"/>
              </a:rPr>
              <a:t> c</a:t>
            </a:r>
            <a:r>
              <a:rPr lang="en-GB" sz="2400" spc="-5" dirty="0" smtClean="0">
                <a:solidFill>
                  <a:srgbClr val="33339A"/>
                </a:solidFill>
                <a:latin typeface="Calibri" pitchFamily="34" charset="0"/>
                <a:cs typeface="Calibri" pitchFamily="34" charset="0"/>
              </a:rPr>
              <a:t>omputer</a:t>
            </a:r>
            <a:endParaRPr lang="en-GB" sz="2400" dirty="0" smtClean="0">
              <a:latin typeface="Calibri" pitchFamily="34" charset="0"/>
              <a:cs typeface="Calibri" pitchFamily="34" charset="0"/>
            </a:endParaRPr>
          </a:p>
          <a:p>
            <a:pPr marL="877569" marR="1437005" lvl="1" indent="-189865">
              <a:lnSpc>
                <a:spcPct val="100000"/>
              </a:lnSpc>
              <a:spcBef>
                <a:spcPts val="280"/>
              </a:spcBef>
              <a:buFont typeface="Wingdings"/>
              <a:buChar char=""/>
              <a:tabLst>
                <a:tab pos="878205" algn="l"/>
              </a:tabLst>
            </a:pPr>
            <a:r>
              <a:rPr lang="en-GB" sz="2400" spc="-5" dirty="0" smtClean="0">
                <a:latin typeface="Calibri" pitchFamily="34" charset="0"/>
                <a:cs typeface="Calibri" pitchFamily="34" charset="0"/>
              </a:rPr>
              <a:t>Not just limited to the </a:t>
            </a:r>
            <a:r>
              <a:rPr lang="en-GB" sz="2400" spc="-5" dirty="0" smtClean="0">
                <a:solidFill>
                  <a:srgbClr val="33339A"/>
                </a:solidFill>
                <a:latin typeface="Calibri" pitchFamily="34" charset="0"/>
                <a:cs typeface="Calibri" pitchFamily="34" charset="0"/>
              </a:rPr>
              <a:t>visual band of  the electromagnetic(EM)</a:t>
            </a:r>
            <a:r>
              <a:rPr lang="en-GB" sz="2400" spc="-40" dirty="0" smtClean="0">
                <a:solidFill>
                  <a:srgbClr val="33339A"/>
                </a:solidFill>
                <a:latin typeface="Calibri" pitchFamily="34" charset="0"/>
                <a:cs typeface="Calibri" pitchFamily="34" charset="0"/>
              </a:rPr>
              <a:t> </a:t>
            </a:r>
            <a:r>
              <a:rPr lang="en-GB" sz="2400" spc="-5" dirty="0" smtClean="0">
                <a:solidFill>
                  <a:srgbClr val="33339A"/>
                </a:solidFill>
                <a:latin typeface="Calibri" pitchFamily="34" charset="0"/>
                <a:cs typeface="Calibri" pitchFamily="34" charset="0"/>
              </a:rPr>
              <a:t>spectrum</a:t>
            </a:r>
            <a:endParaRPr lang="en-GB" sz="2400" dirty="0" smtClean="0">
              <a:latin typeface="Calibri" pitchFamily="34" charset="0"/>
              <a:cs typeface="Calibri" pitchFamily="34" charset="0"/>
            </a:endParaRPr>
          </a:p>
          <a:p>
            <a:pPr marL="1201420" lvl="2" indent="-229235">
              <a:lnSpc>
                <a:spcPct val="100000"/>
              </a:lnSpc>
              <a:spcBef>
                <a:spcPts val="240"/>
              </a:spcBef>
              <a:buFont typeface="Wingdings"/>
              <a:buChar char=""/>
              <a:tabLst>
                <a:tab pos="1201420" algn="l"/>
                <a:tab pos="1202055" algn="l"/>
              </a:tabLst>
            </a:pPr>
            <a:r>
              <a:rPr lang="en-GB" sz="2400" spc="-5" dirty="0" smtClean="0">
                <a:latin typeface="Calibri" pitchFamily="34" charset="0"/>
                <a:cs typeface="Calibri" pitchFamily="34" charset="0"/>
              </a:rPr>
              <a:t>Entire EM</a:t>
            </a:r>
            <a:r>
              <a:rPr lang="en-GB" sz="2400" spc="-10" dirty="0" smtClean="0">
                <a:latin typeface="Calibri" pitchFamily="34" charset="0"/>
                <a:cs typeface="Calibri" pitchFamily="34" charset="0"/>
              </a:rPr>
              <a:t> </a:t>
            </a:r>
            <a:r>
              <a:rPr lang="en-GB" sz="2400" spc="-5" dirty="0" smtClean="0">
                <a:latin typeface="Calibri" pitchFamily="34" charset="0"/>
                <a:cs typeface="Calibri" pitchFamily="34" charset="0"/>
              </a:rPr>
              <a:t>spectrum</a:t>
            </a:r>
            <a:endParaRPr lang="en-GB" sz="2400" dirty="0" smtClean="0">
              <a:latin typeface="Calibri" pitchFamily="34" charset="0"/>
              <a:cs typeface="Calibri" pitchFamily="34" charset="0"/>
            </a:endParaRPr>
          </a:p>
          <a:p>
            <a:pPr marL="1201420" lvl="2" indent="-229235">
              <a:lnSpc>
                <a:spcPct val="100000"/>
              </a:lnSpc>
              <a:spcBef>
                <a:spcPts val="235"/>
              </a:spcBef>
              <a:buFont typeface="Wingdings"/>
              <a:buChar char=""/>
              <a:tabLst>
                <a:tab pos="1201420" algn="l"/>
                <a:tab pos="1202055" algn="l"/>
              </a:tabLst>
            </a:pPr>
            <a:r>
              <a:rPr lang="en-GB" sz="2400" spc="-5" dirty="0" smtClean="0">
                <a:latin typeface="Calibri" pitchFamily="34" charset="0"/>
                <a:cs typeface="Calibri" pitchFamily="34" charset="0"/>
              </a:rPr>
              <a:t>Ultrasound</a:t>
            </a:r>
            <a:endParaRPr lang="en-GB" sz="2400" dirty="0" smtClean="0">
              <a:latin typeface="Calibri" pitchFamily="34" charset="0"/>
              <a:cs typeface="Calibri" pitchFamily="34" charset="0"/>
            </a:endParaRPr>
          </a:p>
          <a:p>
            <a:pPr marL="1201420" lvl="2" indent="-229235">
              <a:lnSpc>
                <a:spcPct val="100000"/>
              </a:lnSpc>
              <a:spcBef>
                <a:spcPts val="240"/>
              </a:spcBef>
              <a:buFont typeface="Wingdings"/>
              <a:buChar char=""/>
              <a:tabLst>
                <a:tab pos="1201420" algn="l"/>
                <a:tab pos="1202055" algn="l"/>
              </a:tabLst>
            </a:pPr>
            <a:r>
              <a:rPr lang="en-GB" sz="2400" spc="-5" dirty="0" smtClean="0">
                <a:latin typeface="Calibri" pitchFamily="34" charset="0"/>
                <a:cs typeface="Calibri" pitchFamily="34" charset="0"/>
              </a:rPr>
              <a:t>Electron</a:t>
            </a:r>
            <a:r>
              <a:rPr lang="en-GB" sz="2400" spc="-10" dirty="0" smtClean="0">
                <a:latin typeface="Calibri" pitchFamily="34" charset="0"/>
                <a:cs typeface="Calibri" pitchFamily="34" charset="0"/>
              </a:rPr>
              <a:t> </a:t>
            </a:r>
            <a:r>
              <a:rPr lang="en-GB" sz="2400" spc="-5" dirty="0" smtClean="0">
                <a:latin typeface="Calibri" pitchFamily="34" charset="0"/>
                <a:cs typeface="Calibri" pitchFamily="34" charset="0"/>
              </a:rPr>
              <a:t>microscopy</a:t>
            </a:r>
            <a:endParaRPr lang="en-GB" sz="2400" dirty="0" smtClean="0">
              <a:latin typeface="Calibri" pitchFamily="34" charset="0"/>
              <a:cs typeface="Calibri" pitchFamily="34" charset="0"/>
            </a:endParaRPr>
          </a:p>
          <a:p>
            <a:pPr marL="1201420" lvl="2" indent="-229235">
              <a:lnSpc>
                <a:spcPct val="100000"/>
              </a:lnSpc>
              <a:spcBef>
                <a:spcPts val="235"/>
              </a:spcBef>
              <a:buFont typeface="Wingdings"/>
              <a:buChar char=""/>
              <a:tabLst>
                <a:tab pos="1201420" algn="l"/>
                <a:tab pos="1202055" algn="l"/>
              </a:tabLst>
            </a:pPr>
            <a:r>
              <a:rPr lang="en-GB" sz="2400" spc="-5" dirty="0" smtClean="0">
                <a:latin typeface="Calibri" pitchFamily="34" charset="0"/>
                <a:cs typeface="Calibri" pitchFamily="34" charset="0"/>
              </a:rPr>
              <a:t>Computer generated</a:t>
            </a:r>
            <a:r>
              <a:rPr lang="en-GB" sz="2400" spc="-10" dirty="0" smtClean="0">
                <a:latin typeface="Calibri" pitchFamily="34" charset="0"/>
                <a:cs typeface="Calibri" pitchFamily="34" charset="0"/>
              </a:rPr>
              <a:t> </a:t>
            </a:r>
            <a:r>
              <a:rPr lang="en-GB" sz="2400" spc="-5" dirty="0" smtClean="0">
                <a:latin typeface="Calibri" pitchFamily="34" charset="0"/>
                <a:cs typeface="Calibri" pitchFamily="34" charset="0"/>
              </a:rPr>
              <a:t>images</a:t>
            </a:r>
            <a:endParaRPr lang="en-GB" sz="2400" dirty="0">
              <a:latin typeface="Calibri" pitchFamily="34" charset="0"/>
              <a:cs typeface="Calibri" pitchFamily="34" charset="0"/>
            </a:endParaRPr>
          </a:p>
        </p:txBody>
      </p:sp>
      <p:sp>
        <p:nvSpPr>
          <p:cNvPr id="5" name="object 12"/>
          <p:cNvSpPr/>
          <p:nvPr/>
        </p:nvSpPr>
        <p:spPr>
          <a:xfrm>
            <a:off x="7728182" y="1556792"/>
            <a:ext cx="3072341" cy="1982594"/>
          </a:xfrm>
          <a:prstGeom prst="rect">
            <a:avLst/>
          </a:prstGeom>
          <a:blipFill>
            <a:blip r:embed="rId2" cstate="print"/>
            <a:stretch>
              <a:fillRect/>
            </a:stretch>
          </a:blipFill>
        </p:spPr>
        <p:txBody>
          <a:bodyPr wrap="square" lIns="0" tIns="0" rIns="0" bIns="0" rtlCol="0"/>
          <a:lstStyle/>
          <a:p>
            <a:endParaRPr/>
          </a:p>
        </p:txBody>
      </p:sp>
      <p:sp>
        <p:nvSpPr>
          <p:cNvPr id="6" name="object 13"/>
          <p:cNvSpPr/>
          <p:nvPr/>
        </p:nvSpPr>
        <p:spPr>
          <a:xfrm>
            <a:off x="7920203" y="3899540"/>
            <a:ext cx="3018788" cy="226576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6289384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312" y="236337"/>
            <a:ext cx="10515600" cy="497759"/>
          </a:xfrm>
        </p:spPr>
        <p:txBody>
          <a:bodyPr>
            <a:noAutofit/>
          </a:bodyPr>
          <a:lstStyle/>
          <a:p>
            <a:r>
              <a:rPr lang="en-GB" dirty="0" smtClean="0">
                <a:latin typeface="Trebuchet MS" pitchFamily="34" charset="0"/>
              </a:rPr>
              <a:t>Image Processing to Computer Vision</a:t>
            </a:r>
            <a:endParaRPr lang="en-IN" dirty="0">
              <a:latin typeface="Trebuchet MS" pitchFamily="34" charset="0"/>
            </a:endParaRPr>
          </a:p>
        </p:txBody>
      </p:sp>
      <p:sp>
        <p:nvSpPr>
          <p:cNvPr id="5" name="Oval 4"/>
          <p:cNvSpPr/>
          <p:nvPr/>
        </p:nvSpPr>
        <p:spPr>
          <a:xfrm>
            <a:off x="660166" y="1327658"/>
            <a:ext cx="4122673" cy="1249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High Level Processing</a:t>
            </a:r>
          </a:p>
          <a:p>
            <a:pPr algn="ctr"/>
            <a:r>
              <a:rPr lang="en-GB" dirty="0" smtClean="0"/>
              <a:t>Object Recognition Artificial Recognition</a:t>
            </a:r>
            <a:endParaRPr lang="en-IN" dirty="0"/>
          </a:p>
        </p:txBody>
      </p:sp>
      <p:sp>
        <p:nvSpPr>
          <p:cNvPr id="6" name="Oval 5"/>
          <p:cNvSpPr/>
          <p:nvPr/>
        </p:nvSpPr>
        <p:spPr>
          <a:xfrm>
            <a:off x="533166" y="4632136"/>
            <a:ext cx="4122672" cy="13322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Low Level Processing Noise Reduction Contrast Enhancement </a:t>
            </a:r>
            <a:endParaRPr lang="en-IN" dirty="0"/>
          </a:p>
        </p:txBody>
      </p:sp>
      <p:sp>
        <p:nvSpPr>
          <p:cNvPr id="8" name="Oval 7"/>
          <p:cNvSpPr/>
          <p:nvPr/>
        </p:nvSpPr>
        <p:spPr>
          <a:xfrm>
            <a:off x="533166" y="3001932"/>
            <a:ext cx="4122673"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Mid Level Processing</a:t>
            </a:r>
          </a:p>
          <a:p>
            <a:pPr algn="ctr"/>
            <a:r>
              <a:rPr lang="en-GB" dirty="0" smtClean="0"/>
              <a:t>Segmentation Classification</a:t>
            </a:r>
            <a:endParaRPr lang="en-IN" dirty="0"/>
          </a:p>
        </p:txBody>
      </p:sp>
      <p:sp>
        <p:nvSpPr>
          <p:cNvPr id="12" name="Rounded Rectangle 11"/>
          <p:cNvSpPr/>
          <p:nvPr/>
        </p:nvSpPr>
        <p:spPr>
          <a:xfrm>
            <a:off x="8286603" y="1566756"/>
            <a:ext cx="1219200" cy="9144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ounded Rectangle 12"/>
          <p:cNvSpPr/>
          <p:nvPr/>
        </p:nvSpPr>
        <p:spPr>
          <a:xfrm>
            <a:off x="8286603" y="5048779"/>
            <a:ext cx="1219200" cy="9144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ounded Rectangle 13"/>
          <p:cNvSpPr/>
          <p:nvPr/>
        </p:nvSpPr>
        <p:spPr>
          <a:xfrm>
            <a:off x="8286603" y="3321060"/>
            <a:ext cx="1219200" cy="9144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6" name="Straight Arrow Connector 15"/>
          <p:cNvCxnSpPr/>
          <p:nvPr/>
        </p:nvCxnSpPr>
        <p:spPr>
          <a:xfrm>
            <a:off x="6532653" y="1952302"/>
            <a:ext cx="1478293" cy="131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679719" y="3740974"/>
            <a:ext cx="1550996" cy="325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716070" y="5557847"/>
            <a:ext cx="147829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9715467" y="2010845"/>
            <a:ext cx="1478293" cy="131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9637453" y="3778260"/>
            <a:ext cx="1478293" cy="131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9637454" y="5525558"/>
            <a:ext cx="1478293" cy="131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864086" y="2132856"/>
            <a:ext cx="184731" cy="369332"/>
          </a:xfrm>
          <a:prstGeom prst="rect">
            <a:avLst/>
          </a:prstGeom>
          <a:noFill/>
        </p:spPr>
        <p:txBody>
          <a:bodyPr wrap="none" rtlCol="0">
            <a:spAutoFit/>
          </a:bodyPr>
          <a:lstStyle/>
          <a:p>
            <a:endParaRPr lang="en-IN" dirty="0"/>
          </a:p>
        </p:txBody>
      </p:sp>
      <p:sp>
        <p:nvSpPr>
          <p:cNvPr id="28" name="TextBox 27"/>
          <p:cNvSpPr txBox="1"/>
          <p:nvPr/>
        </p:nvSpPr>
        <p:spPr>
          <a:xfrm>
            <a:off x="7067286" y="2285256"/>
            <a:ext cx="184731" cy="369332"/>
          </a:xfrm>
          <a:prstGeom prst="rect">
            <a:avLst/>
          </a:prstGeom>
          <a:noFill/>
        </p:spPr>
        <p:txBody>
          <a:bodyPr wrap="none" rtlCol="0">
            <a:spAutoFit/>
          </a:bodyPr>
          <a:lstStyle/>
          <a:p>
            <a:endParaRPr lang="en-IN" dirty="0"/>
          </a:p>
        </p:txBody>
      </p:sp>
      <p:sp>
        <p:nvSpPr>
          <p:cNvPr id="29" name="TextBox 28"/>
          <p:cNvSpPr txBox="1"/>
          <p:nvPr/>
        </p:nvSpPr>
        <p:spPr>
          <a:xfrm>
            <a:off x="7270486" y="2437656"/>
            <a:ext cx="184731" cy="369332"/>
          </a:xfrm>
          <a:prstGeom prst="rect">
            <a:avLst/>
          </a:prstGeom>
          <a:noFill/>
        </p:spPr>
        <p:txBody>
          <a:bodyPr wrap="none" rtlCol="0">
            <a:spAutoFit/>
          </a:bodyPr>
          <a:lstStyle/>
          <a:p>
            <a:endParaRPr lang="en-IN" dirty="0"/>
          </a:p>
        </p:txBody>
      </p:sp>
      <p:sp>
        <p:nvSpPr>
          <p:cNvPr id="32" name="TextBox 31"/>
          <p:cNvSpPr txBox="1"/>
          <p:nvPr/>
        </p:nvSpPr>
        <p:spPr>
          <a:xfrm>
            <a:off x="6993437" y="2035837"/>
            <a:ext cx="1118832" cy="369332"/>
          </a:xfrm>
          <a:prstGeom prst="rect">
            <a:avLst/>
          </a:prstGeom>
          <a:noFill/>
        </p:spPr>
        <p:txBody>
          <a:bodyPr wrap="none" rtlCol="0">
            <a:spAutoFit/>
          </a:bodyPr>
          <a:lstStyle/>
          <a:p>
            <a:r>
              <a:rPr lang="en-GB" dirty="0" smtClean="0"/>
              <a:t>Attributes</a:t>
            </a:r>
            <a:endParaRPr lang="en-IN" dirty="0"/>
          </a:p>
        </p:txBody>
      </p:sp>
      <p:sp>
        <p:nvSpPr>
          <p:cNvPr id="34" name="TextBox 33"/>
          <p:cNvSpPr txBox="1"/>
          <p:nvPr/>
        </p:nvSpPr>
        <p:spPr>
          <a:xfrm>
            <a:off x="9765540" y="1628901"/>
            <a:ext cx="1481496" cy="369332"/>
          </a:xfrm>
          <a:prstGeom prst="rect">
            <a:avLst/>
          </a:prstGeom>
          <a:noFill/>
        </p:spPr>
        <p:txBody>
          <a:bodyPr wrap="none" rtlCol="0">
            <a:spAutoFit/>
          </a:bodyPr>
          <a:lstStyle/>
          <a:p>
            <a:r>
              <a:rPr lang="en-GB" dirty="0" smtClean="0"/>
              <a:t>Making Sense</a:t>
            </a:r>
            <a:endParaRPr lang="en-IN" dirty="0"/>
          </a:p>
        </p:txBody>
      </p:sp>
      <p:sp>
        <p:nvSpPr>
          <p:cNvPr id="35" name="TextBox 34"/>
          <p:cNvSpPr txBox="1"/>
          <p:nvPr/>
        </p:nvSpPr>
        <p:spPr>
          <a:xfrm>
            <a:off x="7172941" y="3778260"/>
            <a:ext cx="759823" cy="369332"/>
          </a:xfrm>
          <a:prstGeom prst="rect">
            <a:avLst/>
          </a:prstGeom>
          <a:noFill/>
        </p:spPr>
        <p:txBody>
          <a:bodyPr wrap="none" rtlCol="0">
            <a:spAutoFit/>
          </a:bodyPr>
          <a:lstStyle/>
          <a:p>
            <a:r>
              <a:rPr lang="en-GB" dirty="0" smtClean="0"/>
              <a:t>Image</a:t>
            </a:r>
            <a:endParaRPr lang="en-IN" dirty="0"/>
          </a:p>
        </p:txBody>
      </p:sp>
      <p:sp>
        <p:nvSpPr>
          <p:cNvPr id="36" name="TextBox 35"/>
          <p:cNvSpPr txBox="1"/>
          <p:nvPr/>
        </p:nvSpPr>
        <p:spPr>
          <a:xfrm>
            <a:off x="9765540" y="3367089"/>
            <a:ext cx="1118832" cy="369332"/>
          </a:xfrm>
          <a:prstGeom prst="rect">
            <a:avLst/>
          </a:prstGeom>
          <a:noFill/>
        </p:spPr>
        <p:txBody>
          <a:bodyPr wrap="none" rtlCol="0">
            <a:spAutoFit/>
          </a:bodyPr>
          <a:lstStyle/>
          <a:p>
            <a:r>
              <a:rPr lang="en-GB" dirty="0" smtClean="0"/>
              <a:t>Attributes</a:t>
            </a:r>
            <a:endParaRPr lang="en-IN" dirty="0"/>
          </a:p>
        </p:txBody>
      </p:sp>
      <p:sp>
        <p:nvSpPr>
          <p:cNvPr id="37" name="TextBox 36"/>
          <p:cNvSpPr txBox="1"/>
          <p:nvPr/>
        </p:nvSpPr>
        <p:spPr>
          <a:xfrm>
            <a:off x="7060044" y="5557847"/>
            <a:ext cx="759823" cy="369332"/>
          </a:xfrm>
          <a:prstGeom prst="rect">
            <a:avLst/>
          </a:prstGeom>
          <a:noFill/>
        </p:spPr>
        <p:txBody>
          <a:bodyPr wrap="none" rtlCol="0">
            <a:spAutoFit/>
          </a:bodyPr>
          <a:lstStyle/>
          <a:p>
            <a:r>
              <a:rPr lang="en-GB" dirty="0" smtClean="0"/>
              <a:t>Image</a:t>
            </a:r>
            <a:endParaRPr lang="en-IN" dirty="0"/>
          </a:p>
        </p:txBody>
      </p:sp>
      <p:sp>
        <p:nvSpPr>
          <p:cNvPr id="38" name="TextBox 37"/>
          <p:cNvSpPr txBox="1"/>
          <p:nvPr/>
        </p:nvSpPr>
        <p:spPr>
          <a:xfrm>
            <a:off x="9786409" y="5086352"/>
            <a:ext cx="759823" cy="369332"/>
          </a:xfrm>
          <a:prstGeom prst="rect">
            <a:avLst/>
          </a:prstGeom>
          <a:noFill/>
        </p:spPr>
        <p:txBody>
          <a:bodyPr wrap="none" rtlCol="0">
            <a:spAutoFit/>
          </a:bodyPr>
          <a:lstStyle/>
          <a:p>
            <a:r>
              <a:rPr lang="en-GB" dirty="0" smtClean="0"/>
              <a:t>Image</a:t>
            </a:r>
            <a:endParaRPr lang="en-IN" dirty="0"/>
          </a:p>
        </p:txBody>
      </p:sp>
    </p:spTree>
    <p:extLst>
      <p:ext uri="{BB962C8B-B14F-4D97-AF65-F5344CB8AC3E}">
        <p14:creationId xmlns:p14="http://schemas.microsoft.com/office/powerpoint/2010/main" val="2505347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CustomShape 1"/>
          <p:cNvSpPr/>
          <p:nvPr/>
        </p:nvSpPr>
        <p:spPr>
          <a:xfrm>
            <a:off x="1262880" y="160920"/>
            <a:ext cx="9668160" cy="165852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1693080" indent="-1654560">
              <a:lnSpc>
                <a:spcPct val="100000"/>
              </a:lnSpc>
              <a:spcBef>
                <a:spcPts val="99"/>
              </a:spcBef>
            </a:pPr>
            <a:r>
              <a:rPr lang="en-US" sz="3600" b="0" strike="noStrike" spc="-177" dirty="0" smtClean="0">
                <a:solidFill>
                  <a:srgbClr val="000000"/>
                </a:solidFill>
                <a:latin typeface="Trebuchet MS"/>
              </a:rPr>
              <a:t>Text </a:t>
            </a:r>
            <a:r>
              <a:rPr lang="en-US" sz="3600" b="0" strike="noStrike" spc="-177" dirty="0">
                <a:solidFill>
                  <a:srgbClr val="000000"/>
                </a:solidFill>
                <a:latin typeface="Trebuchet MS"/>
              </a:rPr>
              <a:t>book</a:t>
            </a:r>
            <a:r>
              <a:rPr lang="en-US" sz="3600" b="0" strike="noStrike" spc="-177" dirty="0" smtClean="0">
                <a:solidFill>
                  <a:srgbClr val="000000"/>
                </a:solidFill>
                <a:latin typeface="Trebuchet MS"/>
              </a:rPr>
              <a:t>: Digital </a:t>
            </a:r>
            <a:r>
              <a:rPr lang="en-US" sz="3600" b="0" strike="noStrike" spc="-140" dirty="0">
                <a:solidFill>
                  <a:srgbClr val="000000"/>
                </a:solidFill>
                <a:latin typeface="Trebuchet MS"/>
              </a:rPr>
              <a:t>Image </a:t>
            </a:r>
            <a:r>
              <a:rPr lang="en-US" sz="3600" b="0" strike="noStrike" spc="-160" dirty="0">
                <a:solidFill>
                  <a:srgbClr val="000000"/>
                </a:solidFill>
                <a:latin typeface="Trebuchet MS"/>
              </a:rPr>
              <a:t>Processing, </a:t>
            </a:r>
            <a:r>
              <a:rPr lang="en-US" sz="3600" b="0" strike="noStrike" spc="-92" dirty="0">
                <a:solidFill>
                  <a:srgbClr val="000000"/>
                </a:solidFill>
                <a:latin typeface="Trebuchet MS"/>
              </a:rPr>
              <a:t>3</a:t>
            </a:r>
            <a:r>
              <a:rPr lang="en-US" sz="3600" b="0" strike="noStrike" spc="-137" baseline="25000" dirty="0">
                <a:solidFill>
                  <a:srgbClr val="000000"/>
                </a:solidFill>
                <a:latin typeface="Trebuchet MS"/>
              </a:rPr>
              <a:t>rd </a:t>
            </a:r>
            <a:r>
              <a:rPr lang="en-US" sz="3600" b="0" strike="noStrike" spc="-151" dirty="0">
                <a:solidFill>
                  <a:srgbClr val="000000"/>
                </a:solidFill>
                <a:latin typeface="Trebuchet MS"/>
              </a:rPr>
              <a:t>edition</a:t>
            </a:r>
            <a:r>
              <a:rPr lang="en-US" sz="3600" b="0" strike="noStrike" spc="-415" dirty="0">
                <a:solidFill>
                  <a:srgbClr val="000000"/>
                </a:solidFill>
                <a:latin typeface="Trebuchet MS"/>
              </a:rPr>
              <a:t> </a:t>
            </a:r>
            <a:r>
              <a:rPr lang="en-US" sz="3600" b="0" strike="noStrike" spc="-145" dirty="0">
                <a:solidFill>
                  <a:srgbClr val="000000"/>
                </a:solidFill>
                <a:latin typeface="Trebuchet MS"/>
              </a:rPr>
              <a:t>by  </a:t>
            </a:r>
            <a:r>
              <a:rPr lang="en-US" sz="3600" b="0" strike="noStrike" spc="-145" dirty="0" smtClean="0">
                <a:solidFill>
                  <a:srgbClr val="000000"/>
                </a:solidFill>
                <a:latin typeface="Trebuchet MS"/>
              </a:rPr>
              <a:t>R.C. </a:t>
            </a:r>
            <a:r>
              <a:rPr lang="en-US" sz="3600" b="0" strike="noStrike" spc="-191" dirty="0" smtClean="0">
                <a:solidFill>
                  <a:srgbClr val="000000"/>
                </a:solidFill>
                <a:latin typeface="Trebuchet MS"/>
              </a:rPr>
              <a:t>Gonzalez </a:t>
            </a:r>
            <a:r>
              <a:rPr lang="en-US" sz="3600" b="0" strike="noStrike" spc="-120" dirty="0">
                <a:solidFill>
                  <a:srgbClr val="000000"/>
                </a:solidFill>
                <a:latin typeface="Trebuchet MS"/>
              </a:rPr>
              <a:t>and</a:t>
            </a:r>
            <a:r>
              <a:rPr lang="en-US" sz="3600" b="0" strike="noStrike" spc="-381" dirty="0">
                <a:solidFill>
                  <a:srgbClr val="000000"/>
                </a:solidFill>
                <a:latin typeface="Trebuchet MS"/>
              </a:rPr>
              <a:t> </a:t>
            </a:r>
            <a:r>
              <a:rPr lang="en-US" sz="3600" b="0" strike="noStrike" spc="-381" dirty="0" smtClean="0">
                <a:solidFill>
                  <a:srgbClr val="000000"/>
                </a:solidFill>
                <a:latin typeface="Trebuchet MS"/>
              </a:rPr>
              <a:t>R. E. </a:t>
            </a:r>
            <a:r>
              <a:rPr lang="en-US" sz="3600" b="0" strike="noStrike" spc="-55" dirty="0" smtClean="0">
                <a:solidFill>
                  <a:srgbClr val="000000"/>
                </a:solidFill>
                <a:latin typeface="Trebuchet MS"/>
              </a:rPr>
              <a:t>Woods</a:t>
            </a:r>
            <a:endParaRPr lang="en-US" sz="3600" b="0" strike="noStrike" spc="-1" dirty="0">
              <a:latin typeface="Arial"/>
            </a:endParaRPr>
          </a:p>
        </p:txBody>
      </p:sp>
      <p:sp>
        <p:nvSpPr>
          <p:cNvPr id="238" name="CustomShape 2"/>
          <p:cNvSpPr/>
          <p:nvPr/>
        </p:nvSpPr>
        <p:spPr>
          <a:xfrm>
            <a:off x="3413760" y="1609859"/>
            <a:ext cx="5434560" cy="4882021"/>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4003420260"/>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649605" indent="-305435">
              <a:lnSpc>
                <a:spcPct val="100000"/>
              </a:lnSpc>
              <a:buFont typeface="Wingdings"/>
              <a:buChar char=""/>
              <a:tabLst>
                <a:tab pos="649605" algn="l"/>
                <a:tab pos="650240" algn="l"/>
              </a:tabLst>
            </a:pPr>
            <a:r>
              <a:rPr lang="en-GB" spc="-5" dirty="0">
                <a:latin typeface="Times New Roman"/>
                <a:cs typeface="Times New Roman"/>
              </a:rPr>
              <a:t>Reproduced by </a:t>
            </a:r>
            <a:r>
              <a:rPr lang="en-GB" dirty="0">
                <a:solidFill>
                  <a:srgbClr val="3333CC"/>
                </a:solidFill>
                <a:latin typeface="Times New Roman"/>
                <a:cs typeface="Times New Roman"/>
              </a:rPr>
              <a:t>a </a:t>
            </a:r>
            <a:r>
              <a:rPr lang="en-GB" spc="-5" dirty="0">
                <a:solidFill>
                  <a:srgbClr val="3333CC"/>
                </a:solidFill>
                <a:latin typeface="Times New Roman"/>
                <a:cs typeface="Times New Roman"/>
              </a:rPr>
              <a:t>telegraph printer with </a:t>
            </a:r>
            <a:r>
              <a:rPr lang="en-GB" dirty="0">
                <a:solidFill>
                  <a:srgbClr val="3333CC"/>
                </a:solidFill>
                <a:latin typeface="Times New Roman"/>
                <a:cs typeface="Times New Roman"/>
              </a:rPr>
              <a:t>a </a:t>
            </a:r>
            <a:r>
              <a:rPr lang="en-GB" spc="-5" dirty="0">
                <a:solidFill>
                  <a:srgbClr val="3333CC"/>
                </a:solidFill>
                <a:latin typeface="Times New Roman"/>
                <a:cs typeface="Times New Roman"/>
              </a:rPr>
              <a:t>special</a:t>
            </a:r>
            <a:r>
              <a:rPr lang="en-GB" spc="-45" dirty="0">
                <a:solidFill>
                  <a:srgbClr val="3333CC"/>
                </a:solidFill>
                <a:latin typeface="Times New Roman"/>
                <a:cs typeface="Times New Roman"/>
              </a:rPr>
              <a:t> </a:t>
            </a:r>
            <a:r>
              <a:rPr lang="en-GB" spc="-5" dirty="0">
                <a:solidFill>
                  <a:srgbClr val="3333CC"/>
                </a:solidFill>
                <a:latin typeface="Times New Roman"/>
                <a:cs typeface="Times New Roman"/>
              </a:rPr>
              <a:t>typeface</a:t>
            </a:r>
            <a:endParaRPr lang="en-GB" dirty="0">
              <a:latin typeface="Times New Roman"/>
              <a:cs typeface="Times New Roman"/>
            </a:endParaRPr>
          </a:p>
          <a:p>
            <a:pPr marL="649605" indent="-305435">
              <a:lnSpc>
                <a:spcPct val="100000"/>
              </a:lnSpc>
              <a:spcBef>
                <a:spcPts val="290"/>
              </a:spcBef>
              <a:buFont typeface="Wingdings"/>
              <a:buChar char=""/>
              <a:tabLst>
                <a:tab pos="649605" algn="l"/>
                <a:tab pos="650240" algn="l"/>
              </a:tabLst>
            </a:pPr>
            <a:r>
              <a:rPr lang="en-GB" spc="-5" dirty="0">
                <a:latin typeface="Times New Roman"/>
                <a:cs typeface="Times New Roman"/>
              </a:rPr>
              <a:t>This printing method was abandoned toward the end of</a:t>
            </a:r>
            <a:r>
              <a:rPr lang="en-GB" spc="-45" dirty="0">
                <a:latin typeface="Times New Roman"/>
                <a:cs typeface="Times New Roman"/>
              </a:rPr>
              <a:t> </a:t>
            </a:r>
            <a:r>
              <a:rPr lang="en-GB" dirty="0">
                <a:solidFill>
                  <a:srgbClr val="3333CC"/>
                </a:solidFill>
                <a:latin typeface="Times New Roman"/>
                <a:cs typeface="Times New Roman"/>
              </a:rPr>
              <a:t>1921</a:t>
            </a:r>
            <a:endParaRPr lang="en-GB" dirty="0">
              <a:latin typeface="Times New Roman"/>
              <a:cs typeface="Times New Roman"/>
            </a:endParaRPr>
          </a:p>
          <a:p>
            <a:endParaRPr lang="en-IN" dirty="0"/>
          </a:p>
        </p:txBody>
      </p:sp>
      <p:sp>
        <p:nvSpPr>
          <p:cNvPr id="4" name="object 5"/>
          <p:cNvSpPr/>
          <p:nvPr/>
        </p:nvSpPr>
        <p:spPr>
          <a:xfrm>
            <a:off x="1601075" y="3015436"/>
            <a:ext cx="9313035" cy="2376264"/>
          </a:xfrm>
          <a:prstGeom prst="rect">
            <a:avLst/>
          </a:prstGeom>
          <a:blipFill>
            <a:blip r:embed="rId2" cstate="print"/>
            <a:stretch>
              <a:fillRect/>
            </a:stretch>
          </a:blipFill>
        </p:spPr>
        <p:txBody>
          <a:bodyPr wrap="square" lIns="0" tIns="0" rIns="0" bIns="0" rtlCol="0"/>
          <a:lstStyle/>
          <a:p>
            <a:endParaRPr/>
          </a:p>
        </p:txBody>
      </p:sp>
      <p:sp>
        <p:nvSpPr>
          <p:cNvPr id="5" name="Title 4"/>
          <p:cNvSpPr>
            <a:spLocks noGrp="1"/>
          </p:cNvSpPr>
          <p:nvPr>
            <p:ph type="title"/>
          </p:nvPr>
        </p:nvSpPr>
        <p:spPr>
          <a:xfrm>
            <a:off x="838200" y="365125"/>
            <a:ext cx="10515600" cy="639427"/>
          </a:xfrm>
        </p:spPr>
        <p:txBody>
          <a:bodyPr>
            <a:normAutofit fontScale="90000"/>
          </a:bodyPr>
          <a:lstStyle/>
          <a:p>
            <a:r>
              <a:rPr lang="en-GB" spc="-5" dirty="0">
                <a:latin typeface="Trebuchet MS" pitchFamily="34" charset="0"/>
                <a:cs typeface="Times New Roman"/>
              </a:rPr>
              <a:t>Origins of Digital Image</a:t>
            </a:r>
            <a:r>
              <a:rPr lang="en-GB" spc="-30" dirty="0">
                <a:latin typeface="Trebuchet MS" pitchFamily="34" charset="0"/>
                <a:cs typeface="Times New Roman"/>
              </a:rPr>
              <a:t> </a:t>
            </a:r>
            <a:r>
              <a:rPr lang="en-GB" spc="-5" dirty="0">
                <a:latin typeface="Trebuchet MS" pitchFamily="34" charset="0"/>
                <a:cs typeface="Times New Roman"/>
              </a:rPr>
              <a:t>Processing</a:t>
            </a:r>
            <a:endParaRPr lang="en-IN" dirty="0"/>
          </a:p>
        </p:txBody>
      </p:sp>
    </p:spTree>
    <p:extLst>
      <p:ext uri="{BB962C8B-B14F-4D97-AF65-F5344CB8AC3E}">
        <p14:creationId xmlns:p14="http://schemas.microsoft.com/office/powerpoint/2010/main" val="2919652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381" y="188640"/>
            <a:ext cx="11343051" cy="1080120"/>
          </a:xfrm>
        </p:spPr>
        <p:txBody>
          <a:bodyPr>
            <a:normAutofit/>
          </a:bodyPr>
          <a:lstStyle/>
          <a:p>
            <a:r>
              <a:rPr lang="en-GB" spc="-5" dirty="0">
                <a:latin typeface="Trebuchet MS" pitchFamily="34" charset="0"/>
                <a:cs typeface="Times New Roman"/>
              </a:rPr>
              <a:t>Origins of Digital Image</a:t>
            </a:r>
            <a:r>
              <a:rPr lang="en-GB" spc="-30" dirty="0">
                <a:latin typeface="Trebuchet MS" pitchFamily="34" charset="0"/>
                <a:cs typeface="Times New Roman"/>
              </a:rPr>
              <a:t> </a:t>
            </a:r>
            <a:r>
              <a:rPr lang="en-GB" spc="-5" dirty="0">
                <a:latin typeface="Trebuchet MS" pitchFamily="34" charset="0"/>
                <a:cs typeface="Times New Roman"/>
              </a:rPr>
              <a:t>Processing</a:t>
            </a:r>
            <a:endParaRPr lang="en-IN" dirty="0"/>
          </a:p>
        </p:txBody>
      </p:sp>
      <p:sp>
        <p:nvSpPr>
          <p:cNvPr id="3" name="Content Placeholder 2"/>
          <p:cNvSpPr>
            <a:spLocks noGrp="1"/>
          </p:cNvSpPr>
          <p:nvPr>
            <p:ph idx="1"/>
          </p:nvPr>
        </p:nvSpPr>
        <p:spPr/>
        <p:txBody>
          <a:bodyPr/>
          <a:lstStyle/>
          <a:p>
            <a:pPr marL="754380" indent="-143510">
              <a:lnSpc>
                <a:spcPct val="100000"/>
              </a:lnSpc>
              <a:buFont typeface="Wingdings"/>
              <a:buChar char=""/>
              <a:tabLst>
                <a:tab pos="754380" algn="l"/>
              </a:tabLst>
            </a:pPr>
            <a:r>
              <a:rPr lang="en-GB" dirty="0">
                <a:latin typeface="Times New Roman"/>
                <a:cs typeface="Times New Roman"/>
              </a:rPr>
              <a:t>1929</a:t>
            </a:r>
          </a:p>
          <a:p>
            <a:pPr marL="953769" lvl="1" indent="-114935">
              <a:lnSpc>
                <a:spcPct val="100000"/>
              </a:lnSpc>
              <a:spcBef>
                <a:spcPts val="240"/>
              </a:spcBef>
              <a:buFont typeface="Wingdings"/>
              <a:buChar char=""/>
              <a:tabLst>
                <a:tab pos="954405" algn="l"/>
              </a:tabLst>
            </a:pPr>
            <a:r>
              <a:rPr lang="en-GB" sz="3200" spc="-5" dirty="0">
                <a:solidFill>
                  <a:srgbClr val="3333CC"/>
                </a:solidFill>
                <a:latin typeface="Times New Roman"/>
                <a:cs typeface="Times New Roman"/>
              </a:rPr>
              <a:t>Reproduced with </a:t>
            </a:r>
            <a:r>
              <a:rPr lang="en-GB" sz="3200" dirty="0">
                <a:solidFill>
                  <a:srgbClr val="3333CC"/>
                </a:solidFill>
                <a:latin typeface="Times New Roman"/>
                <a:cs typeface="Times New Roman"/>
              </a:rPr>
              <a:t>15 </a:t>
            </a:r>
            <a:r>
              <a:rPr lang="en-GB" sz="3200" spc="-5" dirty="0">
                <a:solidFill>
                  <a:srgbClr val="3333CC"/>
                </a:solidFill>
                <a:latin typeface="Times New Roman"/>
                <a:cs typeface="Times New Roman"/>
              </a:rPr>
              <a:t>levels of</a:t>
            </a:r>
            <a:r>
              <a:rPr lang="en-GB" sz="3200" dirty="0">
                <a:solidFill>
                  <a:srgbClr val="3333CC"/>
                </a:solidFill>
                <a:latin typeface="Times New Roman"/>
                <a:cs typeface="Times New Roman"/>
              </a:rPr>
              <a:t> </a:t>
            </a:r>
            <a:r>
              <a:rPr lang="en-GB" sz="3200" spc="-5" dirty="0" smtClean="0">
                <a:solidFill>
                  <a:srgbClr val="3333CC"/>
                </a:solidFill>
                <a:latin typeface="Times New Roman"/>
                <a:cs typeface="Times New Roman"/>
              </a:rPr>
              <a:t>grey</a:t>
            </a:r>
            <a:r>
              <a:rPr lang="en-GB" sz="3200" spc="-5" dirty="0">
                <a:solidFill>
                  <a:srgbClr val="3333CC"/>
                </a:solidFill>
                <a:latin typeface="Times New Roman"/>
                <a:cs typeface="Times New Roman"/>
              </a:rPr>
              <a:t>.</a:t>
            </a:r>
            <a:endParaRPr lang="en-GB" sz="3200" dirty="0">
              <a:latin typeface="Times New Roman"/>
              <a:cs typeface="Times New Roman"/>
            </a:endParaRPr>
          </a:p>
          <a:p>
            <a:endParaRPr lang="en-IN" dirty="0"/>
          </a:p>
        </p:txBody>
      </p:sp>
      <p:sp>
        <p:nvSpPr>
          <p:cNvPr id="5" name="object 6"/>
          <p:cNvSpPr/>
          <p:nvPr/>
        </p:nvSpPr>
        <p:spPr>
          <a:xfrm>
            <a:off x="1199456" y="3068960"/>
            <a:ext cx="10177131" cy="288032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914446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443693" cy="819731"/>
          </a:xfrm>
        </p:spPr>
        <p:txBody>
          <a:bodyPr>
            <a:normAutofit/>
          </a:bodyPr>
          <a:lstStyle/>
          <a:p>
            <a:r>
              <a:rPr lang="en-GB" spc="-5" dirty="0">
                <a:latin typeface="Trebuchet MS" pitchFamily="34" charset="0"/>
                <a:cs typeface="Times New Roman"/>
              </a:rPr>
              <a:t>Origins of Digital Image</a:t>
            </a:r>
            <a:r>
              <a:rPr lang="en-GB" spc="-30" dirty="0">
                <a:latin typeface="Trebuchet MS" pitchFamily="34" charset="0"/>
                <a:cs typeface="Times New Roman"/>
              </a:rPr>
              <a:t> </a:t>
            </a:r>
            <a:r>
              <a:rPr lang="en-GB" spc="-5" dirty="0">
                <a:latin typeface="Trebuchet MS" pitchFamily="34" charset="0"/>
                <a:cs typeface="Times New Roman"/>
              </a:rPr>
              <a:t>Processing</a:t>
            </a:r>
            <a:endParaRPr lang="en-IN" dirty="0"/>
          </a:p>
        </p:txBody>
      </p:sp>
      <p:sp>
        <p:nvSpPr>
          <p:cNvPr id="3" name="Content Placeholder 2"/>
          <p:cNvSpPr>
            <a:spLocks noGrp="1"/>
          </p:cNvSpPr>
          <p:nvPr>
            <p:ph idx="1"/>
          </p:nvPr>
        </p:nvSpPr>
        <p:spPr>
          <a:xfrm>
            <a:off x="406777" y="1200951"/>
            <a:ext cx="11197089" cy="4997152"/>
          </a:xfrm>
        </p:spPr>
        <p:txBody>
          <a:bodyPr>
            <a:normAutofit lnSpcReduction="10000"/>
          </a:bodyPr>
          <a:lstStyle/>
          <a:p>
            <a:pPr marL="553720" indent="-172085">
              <a:lnSpc>
                <a:spcPct val="100000"/>
              </a:lnSpc>
              <a:spcBef>
                <a:spcPts val="5"/>
              </a:spcBef>
              <a:buFont typeface="Wingdings"/>
              <a:buChar char=""/>
              <a:tabLst>
                <a:tab pos="554355" algn="l"/>
              </a:tabLst>
            </a:pPr>
            <a:r>
              <a:rPr lang="en-GB" sz="2800" b="1" i="1" spc="-10" dirty="0">
                <a:solidFill>
                  <a:srgbClr val="C00000"/>
                </a:solidFill>
                <a:latin typeface="Times New Roman"/>
                <a:cs typeface="Times New Roman"/>
              </a:rPr>
              <a:t>Computer</a:t>
            </a:r>
            <a:r>
              <a:rPr lang="en-GB" sz="2800" b="1" i="1" spc="-5" dirty="0">
                <a:solidFill>
                  <a:srgbClr val="C00000"/>
                </a:solidFill>
                <a:latin typeface="Times New Roman"/>
                <a:cs typeface="Times New Roman"/>
              </a:rPr>
              <a:t> Advances</a:t>
            </a:r>
            <a:endParaRPr lang="en-GB" sz="2800" dirty="0">
              <a:solidFill>
                <a:srgbClr val="C00000"/>
              </a:solidFill>
              <a:latin typeface="Times New Roman"/>
              <a:cs typeface="Times New Roman"/>
            </a:endParaRPr>
          </a:p>
          <a:p>
            <a:pPr marL="953769" lvl="1" indent="-114935">
              <a:lnSpc>
                <a:spcPct val="100000"/>
              </a:lnSpc>
              <a:spcBef>
                <a:spcPts val="240"/>
              </a:spcBef>
              <a:buFont typeface="Wingdings"/>
              <a:buChar char=""/>
              <a:tabLst>
                <a:tab pos="954405" algn="l"/>
              </a:tabLst>
            </a:pPr>
            <a:r>
              <a:rPr lang="en-GB" spc="-5" dirty="0">
                <a:solidFill>
                  <a:schemeClr val="tx2"/>
                </a:solidFill>
                <a:latin typeface="Times New Roman"/>
                <a:cs typeface="Times New Roman"/>
              </a:rPr>
              <a:t>the invention of the transistor by Bell Labs. in</a:t>
            </a:r>
            <a:r>
              <a:rPr lang="en-GB" spc="5" dirty="0">
                <a:solidFill>
                  <a:schemeClr val="tx2"/>
                </a:solidFill>
                <a:latin typeface="Times New Roman"/>
                <a:cs typeface="Times New Roman"/>
              </a:rPr>
              <a:t> </a:t>
            </a:r>
            <a:r>
              <a:rPr lang="en-GB" spc="-5" dirty="0">
                <a:solidFill>
                  <a:schemeClr val="tx2"/>
                </a:solidFill>
                <a:latin typeface="Times New Roman"/>
                <a:cs typeface="Times New Roman"/>
              </a:rPr>
              <a:t>1948</a:t>
            </a:r>
            <a:endParaRPr lang="en-GB" dirty="0">
              <a:solidFill>
                <a:schemeClr val="tx2"/>
              </a:solidFill>
              <a:latin typeface="Times New Roman"/>
              <a:cs typeface="Times New Roman"/>
            </a:endParaRPr>
          </a:p>
          <a:p>
            <a:pPr marL="953769" lvl="1" indent="-114935">
              <a:lnSpc>
                <a:spcPct val="100000"/>
              </a:lnSpc>
              <a:spcBef>
                <a:spcPts val="240"/>
              </a:spcBef>
              <a:buFont typeface="Wingdings"/>
              <a:buChar char=""/>
              <a:tabLst>
                <a:tab pos="954405" algn="l"/>
              </a:tabLst>
            </a:pPr>
            <a:r>
              <a:rPr lang="en-GB" spc="-5" dirty="0">
                <a:solidFill>
                  <a:schemeClr val="tx2"/>
                </a:solidFill>
                <a:latin typeface="Times New Roman"/>
                <a:cs typeface="Times New Roman"/>
              </a:rPr>
              <a:t>the development of the high-level programming</a:t>
            </a:r>
            <a:r>
              <a:rPr lang="en-GB" spc="-15" dirty="0">
                <a:solidFill>
                  <a:schemeClr val="tx2"/>
                </a:solidFill>
                <a:latin typeface="Times New Roman"/>
                <a:cs typeface="Times New Roman"/>
              </a:rPr>
              <a:t> </a:t>
            </a:r>
            <a:r>
              <a:rPr lang="en-GB" spc="-5" dirty="0">
                <a:solidFill>
                  <a:schemeClr val="tx2"/>
                </a:solidFill>
                <a:latin typeface="Times New Roman"/>
                <a:cs typeface="Times New Roman"/>
              </a:rPr>
              <a:t>languages</a:t>
            </a:r>
            <a:endParaRPr lang="en-GB" dirty="0">
              <a:solidFill>
                <a:schemeClr val="tx2"/>
              </a:solidFill>
              <a:latin typeface="Times New Roman"/>
              <a:cs typeface="Times New Roman"/>
            </a:endParaRPr>
          </a:p>
          <a:p>
            <a:pPr marL="953769" lvl="1" indent="-114935">
              <a:lnSpc>
                <a:spcPct val="100000"/>
              </a:lnSpc>
              <a:spcBef>
                <a:spcPts val="240"/>
              </a:spcBef>
              <a:buFont typeface="Wingdings"/>
              <a:buChar char=""/>
              <a:tabLst>
                <a:tab pos="954405" algn="l"/>
              </a:tabLst>
            </a:pPr>
            <a:r>
              <a:rPr lang="en-GB" spc="-5" dirty="0">
                <a:solidFill>
                  <a:schemeClr val="tx2"/>
                </a:solidFill>
                <a:latin typeface="Times New Roman"/>
                <a:cs typeface="Times New Roman"/>
              </a:rPr>
              <a:t>the invention of the IC at Texas Instruments in</a:t>
            </a:r>
            <a:r>
              <a:rPr lang="en-GB" spc="-10" dirty="0">
                <a:solidFill>
                  <a:schemeClr val="tx2"/>
                </a:solidFill>
                <a:latin typeface="Times New Roman"/>
                <a:cs typeface="Times New Roman"/>
              </a:rPr>
              <a:t> </a:t>
            </a:r>
            <a:r>
              <a:rPr lang="en-GB" spc="-5" dirty="0">
                <a:solidFill>
                  <a:schemeClr val="tx2"/>
                </a:solidFill>
                <a:latin typeface="Times New Roman"/>
                <a:cs typeface="Times New Roman"/>
              </a:rPr>
              <a:t>1958</a:t>
            </a:r>
            <a:endParaRPr lang="en-GB" dirty="0">
              <a:solidFill>
                <a:schemeClr val="tx2"/>
              </a:solidFill>
              <a:latin typeface="Times New Roman"/>
              <a:cs typeface="Times New Roman"/>
            </a:endParaRPr>
          </a:p>
          <a:p>
            <a:pPr marL="953769" lvl="1" indent="-114935">
              <a:lnSpc>
                <a:spcPct val="100000"/>
              </a:lnSpc>
              <a:spcBef>
                <a:spcPts val="235"/>
              </a:spcBef>
              <a:buFont typeface="Wingdings"/>
              <a:buChar char=""/>
              <a:tabLst>
                <a:tab pos="954405" algn="l"/>
              </a:tabLst>
            </a:pPr>
            <a:r>
              <a:rPr lang="en-GB" spc="-5" dirty="0">
                <a:solidFill>
                  <a:schemeClr val="tx2"/>
                </a:solidFill>
                <a:latin typeface="Times New Roman"/>
                <a:cs typeface="Times New Roman"/>
              </a:rPr>
              <a:t>the development of operation systems in the early</a:t>
            </a:r>
            <a:r>
              <a:rPr lang="en-GB" spc="-10" dirty="0">
                <a:solidFill>
                  <a:schemeClr val="tx2"/>
                </a:solidFill>
                <a:latin typeface="Times New Roman"/>
                <a:cs typeface="Times New Roman"/>
              </a:rPr>
              <a:t> </a:t>
            </a:r>
            <a:r>
              <a:rPr lang="en-GB" spc="-5" dirty="0">
                <a:solidFill>
                  <a:schemeClr val="tx2"/>
                </a:solidFill>
                <a:latin typeface="Times New Roman"/>
                <a:cs typeface="Times New Roman"/>
              </a:rPr>
              <a:t>1960s</a:t>
            </a:r>
            <a:endParaRPr lang="en-GB" dirty="0">
              <a:solidFill>
                <a:schemeClr val="tx2"/>
              </a:solidFill>
              <a:latin typeface="Times New Roman"/>
              <a:cs typeface="Times New Roman"/>
            </a:endParaRPr>
          </a:p>
          <a:p>
            <a:pPr marL="953769" lvl="1" indent="-114935">
              <a:lnSpc>
                <a:spcPct val="100000"/>
              </a:lnSpc>
              <a:spcBef>
                <a:spcPts val="240"/>
              </a:spcBef>
              <a:buFont typeface="Wingdings"/>
              <a:buChar char=""/>
              <a:tabLst>
                <a:tab pos="954405" algn="l"/>
              </a:tabLst>
            </a:pPr>
            <a:r>
              <a:rPr lang="en-GB" spc="-5" dirty="0">
                <a:solidFill>
                  <a:schemeClr val="tx2"/>
                </a:solidFill>
                <a:latin typeface="Times New Roman"/>
                <a:cs typeface="Times New Roman"/>
              </a:rPr>
              <a:t>the development of microprocessor by Intel in the early</a:t>
            </a:r>
            <a:r>
              <a:rPr lang="en-GB" dirty="0">
                <a:solidFill>
                  <a:schemeClr val="tx2"/>
                </a:solidFill>
                <a:latin typeface="Times New Roman"/>
                <a:cs typeface="Times New Roman"/>
              </a:rPr>
              <a:t> </a:t>
            </a:r>
            <a:r>
              <a:rPr lang="en-GB" spc="-5" dirty="0">
                <a:solidFill>
                  <a:schemeClr val="tx2"/>
                </a:solidFill>
                <a:latin typeface="Times New Roman"/>
                <a:cs typeface="Times New Roman"/>
              </a:rPr>
              <a:t>1970s</a:t>
            </a:r>
            <a:endParaRPr lang="en-GB" dirty="0">
              <a:solidFill>
                <a:schemeClr val="tx2"/>
              </a:solidFill>
              <a:latin typeface="Times New Roman"/>
              <a:cs typeface="Times New Roman"/>
            </a:endParaRPr>
          </a:p>
          <a:p>
            <a:pPr marL="953769" lvl="1" indent="-114935">
              <a:lnSpc>
                <a:spcPct val="100000"/>
              </a:lnSpc>
              <a:spcBef>
                <a:spcPts val="235"/>
              </a:spcBef>
              <a:buFont typeface="Wingdings"/>
              <a:buChar char=""/>
              <a:tabLst>
                <a:tab pos="954405" algn="l"/>
              </a:tabLst>
            </a:pPr>
            <a:r>
              <a:rPr lang="en-GB" spc="-5" dirty="0">
                <a:solidFill>
                  <a:schemeClr val="tx2"/>
                </a:solidFill>
                <a:latin typeface="Times New Roman"/>
                <a:cs typeface="Times New Roman"/>
              </a:rPr>
              <a:t>introduction </a:t>
            </a:r>
            <a:r>
              <a:rPr lang="en-GB" dirty="0">
                <a:solidFill>
                  <a:schemeClr val="tx2"/>
                </a:solidFill>
                <a:latin typeface="Times New Roman"/>
                <a:cs typeface="Times New Roman"/>
              </a:rPr>
              <a:t>by </a:t>
            </a:r>
            <a:r>
              <a:rPr lang="en-GB" spc="-5" dirty="0">
                <a:solidFill>
                  <a:schemeClr val="tx2"/>
                </a:solidFill>
                <a:latin typeface="Times New Roman"/>
                <a:cs typeface="Times New Roman"/>
              </a:rPr>
              <a:t>IBM of the personal computer in</a:t>
            </a:r>
            <a:r>
              <a:rPr lang="en-GB" spc="-15" dirty="0">
                <a:solidFill>
                  <a:schemeClr val="tx2"/>
                </a:solidFill>
                <a:latin typeface="Times New Roman"/>
                <a:cs typeface="Times New Roman"/>
              </a:rPr>
              <a:t> </a:t>
            </a:r>
            <a:r>
              <a:rPr lang="en-GB" spc="-5" dirty="0">
                <a:solidFill>
                  <a:schemeClr val="tx2"/>
                </a:solidFill>
                <a:latin typeface="Times New Roman"/>
                <a:cs typeface="Times New Roman"/>
              </a:rPr>
              <a:t>1981</a:t>
            </a:r>
            <a:endParaRPr lang="en-GB" dirty="0">
              <a:solidFill>
                <a:schemeClr val="tx2"/>
              </a:solidFill>
              <a:latin typeface="Times New Roman"/>
              <a:cs typeface="Times New Roman"/>
            </a:endParaRPr>
          </a:p>
          <a:p>
            <a:pPr marL="953769" lvl="1" indent="-114935">
              <a:lnSpc>
                <a:spcPct val="100000"/>
              </a:lnSpc>
              <a:spcBef>
                <a:spcPts val="240"/>
              </a:spcBef>
              <a:buFont typeface="Wingdings"/>
              <a:buChar char=""/>
              <a:tabLst>
                <a:tab pos="954405" algn="l"/>
              </a:tabLst>
            </a:pPr>
            <a:r>
              <a:rPr lang="en-GB" spc="-5" dirty="0">
                <a:solidFill>
                  <a:schemeClr val="tx2"/>
                </a:solidFill>
                <a:latin typeface="Times New Roman"/>
                <a:cs typeface="Times New Roman"/>
              </a:rPr>
              <a:t>Large Scale IC in the late</a:t>
            </a:r>
            <a:r>
              <a:rPr lang="en-GB" dirty="0">
                <a:solidFill>
                  <a:schemeClr val="tx2"/>
                </a:solidFill>
                <a:latin typeface="Times New Roman"/>
                <a:cs typeface="Times New Roman"/>
              </a:rPr>
              <a:t> </a:t>
            </a:r>
            <a:r>
              <a:rPr lang="en-GB" spc="-5" dirty="0">
                <a:solidFill>
                  <a:schemeClr val="tx2"/>
                </a:solidFill>
                <a:latin typeface="Times New Roman"/>
                <a:cs typeface="Times New Roman"/>
              </a:rPr>
              <a:t>1970s</a:t>
            </a:r>
            <a:endParaRPr lang="en-GB" dirty="0">
              <a:solidFill>
                <a:schemeClr val="tx2"/>
              </a:solidFill>
              <a:latin typeface="Times New Roman"/>
              <a:cs typeface="Times New Roman"/>
            </a:endParaRPr>
          </a:p>
          <a:p>
            <a:pPr marL="953769" lvl="1" indent="-114935">
              <a:lnSpc>
                <a:spcPct val="100000"/>
              </a:lnSpc>
              <a:spcBef>
                <a:spcPts val="240"/>
              </a:spcBef>
              <a:buFont typeface="Wingdings"/>
              <a:buChar char=""/>
              <a:tabLst>
                <a:tab pos="954405" algn="l"/>
              </a:tabLst>
            </a:pPr>
            <a:r>
              <a:rPr lang="en-GB" spc="-5" dirty="0">
                <a:solidFill>
                  <a:schemeClr val="tx2"/>
                </a:solidFill>
                <a:latin typeface="Times New Roman"/>
                <a:cs typeface="Times New Roman"/>
              </a:rPr>
              <a:t>VLSI in the 1980s, ULSI</a:t>
            </a:r>
            <a:r>
              <a:rPr lang="en-GB" dirty="0">
                <a:solidFill>
                  <a:schemeClr val="tx2"/>
                </a:solidFill>
                <a:latin typeface="Times New Roman"/>
                <a:cs typeface="Times New Roman"/>
              </a:rPr>
              <a:t> </a:t>
            </a:r>
            <a:r>
              <a:rPr lang="en-GB" spc="-5" dirty="0">
                <a:solidFill>
                  <a:schemeClr val="tx2"/>
                </a:solidFill>
                <a:latin typeface="Times New Roman"/>
                <a:cs typeface="Times New Roman"/>
              </a:rPr>
              <a:t>present</a:t>
            </a:r>
            <a:endParaRPr lang="en-GB" dirty="0">
              <a:solidFill>
                <a:schemeClr val="tx2"/>
              </a:solidFill>
              <a:latin typeface="Times New Roman"/>
              <a:cs typeface="Times New Roman"/>
            </a:endParaRPr>
          </a:p>
          <a:p>
            <a:pPr marL="953769" lvl="1" indent="-114935">
              <a:lnSpc>
                <a:spcPct val="100000"/>
              </a:lnSpc>
              <a:spcBef>
                <a:spcPts val="235"/>
              </a:spcBef>
              <a:buFont typeface="Wingdings"/>
              <a:buChar char=""/>
              <a:tabLst>
                <a:tab pos="954405" algn="l"/>
              </a:tabLst>
            </a:pPr>
            <a:r>
              <a:rPr lang="en-GB" spc="-5" dirty="0">
                <a:solidFill>
                  <a:srgbClr val="C00000"/>
                </a:solidFill>
                <a:latin typeface="Times New Roman"/>
                <a:cs typeface="Times New Roman"/>
              </a:rPr>
              <a:t>IC Technology, Mass storage </a:t>
            </a:r>
            <a:r>
              <a:rPr lang="en-GB" dirty="0">
                <a:solidFill>
                  <a:srgbClr val="C00000"/>
                </a:solidFill>
                <a:latin typeface="Times New Roman"/>
                <a:cs typeface="Times New Roman"/>
              </a:rPr>
              <a:t>and </a:t>
            </a:r>
            <a:r>
              <a:rPr lang="en-GB" spc="-5" dirty="0">
                <a:solidFill>
                  <a:srgbClr val="C00000"/>
                </a:solidFill>
                <a:latin typeface="Times New Roman"/>
                <a:cs typeface="Times New Roman"/>
              </a:rPr>
              <a:t>display</a:t>
            </a:r>
            <a:r>
              <a:rPr lang="en-GB" spc="-15" dirty="0">
                <a:solidFill>
                  <a:srgbClr val="C00000"/>
                </a:solidFill>
                <a:latin typeface="Times New Roman"/>
                <a:cs typeface="Times New Roman"/>
              </a:rPr>
              <a:t> </a:t>
            </a:r>
            <a:r>
              <a:rPr lang="en-GB" spc="-5" dirty="0">
                <a:solidFill>
                  <a:srgbClr val="C00000"/>
                </a:solidFill>
                <a:latin typeface="Times New Roman"/>
                <a:cs typeface="Times New Roman"/>
              </a:rPr>
              <a:t>systems</a:t>
            </a:r>
            <a:endParaRPr lang="en-GB" dirty="0">
              <a:solidFill>
                <a:srgbClr val="C00000"/>
              </a:solidFill>
              <a:latin typeface="Times New Roman"/>
              <a:cs typeface="Times New Roman"/>
            </a:endParaRPr>
          </a:p>
          <a:p>
            <a:pPr marL="953769" marR="626110" lvl="1" indent="-114300">
              <a:lnSpc>
                <a:spcPct val="104000"/>
              </a:lnSpc>
              <a:spcBef>
                <a:spcPts val="430"/>
              </a:spcBef>
              <a:buFont typeface="Wingdings"/>
              <a:buChar char=""/>
              <a:tabLst>
                <a:tab pos="954405" algn="l"/>
              </a:tabLst>
            </a:pPr>
            <a:r>
              <a:rPr lang="en-GB" spc="-5" dirty="0">
                <a:solidFill>
                  <a:srgbClr val="C00000"/>
                </a:solidFill>
                <a:latin typeface="Times New Roman"/>
                <a:cs typeface="Times New Roman"/>
              </a:rPr>
              <a:t>Computers </a:t>
            </a:r>
            <a:r>
              <a:rPr lang="en-GB" spc="-5" dirty="0" smtClean="0">
                <a:solidFill>
                  <a:srgbClr val="C00000"/>
                </a:solidFill>
                <a:latin typeface="Times New Roman"/>
                <a:cs typeface="Times New Roman"/>
              </a:rPr>
              <a:t>with </a:t>
            </a:r>
            <a:r>
              <a:rPr lang="en-GB" spc="-5" dirty="0">
                <a:solidFill>
                  <a:srgbClr val="C00000"/>
                </a:solidFill>
                <a:latin typeface="Times New Roman"/>
                <a:cs typeface="Times New Roman"/>
              </a:rPr>
              <a:t>powerful processing capability to </a:t>
            </a:r>
            <a:r>
              <a:rPr lang="en-GB" spc="-5" dirty="0" smtClean="0">
                <a:solidFill>
                  <a:srgbClr val="C00000"/>
                </a:solidFill>
                <a:latin typeface="Times New Roman"/>
                <a:cs typeface="Times New Roman"/>
              </a:rPr>
              <a:t>handle processing of  images.</a:t>
            </a:r>
          </a:p>
          <a:p>
            <a:pPr marL="953769" marR="626110" lvl="1" indent="-114300">
              <a:lnSpc>
                <a:spcPct val="104000"/>
              </a:lnSpc>
              <a:spcBef>
                <a:spcPts val="430"/>
              </a:spcBef>
              <a:buFont typeface="Wingdings"/>
              <a:buChar char=""/>
              <a:tabLst>
                <a:tab pos="954405" algn="l"/>
              </a:tabLst>
            </a:pPr>
            <a:r>
              <a:rPr lang="en-GB" spc="-5" dirty="0" smtClean="0">
                <a:solidFill>
                  <a:srgbClr val="C00000"/>
                </a:solidFill>
                <a:latin typeface="Times New Roman"/>
                <a:cs typeface="Times New Roman"/>
              </a:rPr>
              <a:t>Embedded Vision</a:t>
            </a:r>
            <a:endParaRPr lang="en-GB" dirty="0">
              <a:solidFill>
                <a:srgbClr val="C00000"/>
              </a:solidFill>
              <a:latin typeface="Times New Roman"/>
              <a:cs typeface="Times New Roman"/>
            </a:endParaRPr>
          </a:p>
          <a:p>
            <a:endParaRPr lang="en-IN" dirty="0"/>
          </a:p>
        </p:txBody>
      </p:sp>
    </p:spTree>
    <p:extLst>
      <p:ext uri="{BB962C8B-B14F-4D97-AF65-F5344CB8AC3E}">
        <p14:creationId xmlns:p14="http://schemas.microsoft.com/office/powerpoint/2010/main" val="3418633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837" y="274973"/>
            <a:ext cx="10515600" cy="819731"/>
          </a:xfrm>
        </p:spPr>
        <p:txBody>
          <a:bodyPr>
            <a:normAutofit/>
          </a:bodyPr>
          <a:lstStyle/>
          <a:p>
            <a:r>
              <a:rPr lang="en-GB" spc="-5" dirty="0">
                <a:latin typeface="Trebuchet MS" pitchFamily="34" charset="0"/>
                <a:cs typeface="Times New Roman"/>
              </a:rPr>
              <a:t>Origins of Digital Image</a:t>
            </a:r>
            <a:r>
              <a:rPr lang="en-GB" spc="-30" dirty="0">
                <a:latin typeface="Trebuchet MS" pitchFamily="34" charset="0"/>
                <a:cs typeface="Times New Roman"/>
              </a:rPr>
              <a:t> </a:t>
            </a:r>
            <a:r>
              <a:rPr lang="en-GB" spc="-5" dirty="0">
                <a:latin typeface="Trebuchet MS" pitchFamily="34" charset="0"/>
                <a:cs typeface="Times New Roman"/>
              </a:rPr>
              <a:t>Processing</a:t>
            </a:r>
            <a:endParaRPr lang="en-IN" dirty="0"/>
          </a:p>
        </p:txBody>
      </p:sp>
      <p:sp>
        <p:nvSpPr>
          <p:cNvPr id="3" name="Content Placeholder 2"/>
          <p:cNvSpPr>
            <a:spLocks noGrp="1"/>
          </p:cNvSpPr>
          <p:nvPr>
            <p:ph idx="1"/>
          </p:nvPr>
        </p:nvSpPr>
        <p:spPr>
          <a:xfrm>
            <a:off x="97681" y="1213834"/>
            <a:ext cx="11521280" cy="4781128"/>
          </a:xfrm>
        </p:spPr>
        <p:txBody>
          <a:bodyPr>
            <a:normAutofit/>
          </a:bodyPr>
          <a:lstStyle/>
          <a:p>
            <a:pPr marL="553720" indent="-172085">
              <a:lnSpc>
                <a:spcPct val="100000"/>
              </a:lnSpc>
              <a:spcBef>
                <a:spcPts val="5"/>
              </a:spcBef>
              <a:buFont typeface="Wingdings"/>
              <a:buChar char=""/>
              <a:tabLst>
                <a:tab pos="554355" algn="l"/>
              </a:tabLst>
            </a:pPr>
            <a:r>
              <a:rPr lang="en-GB" sz="2800" b="1" i="1" spc="-5" dirty="0" smtClean="0">
                <a:solidFill>
                  <a:srgbClr val="C00000"/>
                </a:solidFill>
                <a:latin typeface="Times New Roman"/>
                <a:cs typeface="Times New Roman"/>
              </a:rPr>
              <a:t>Image processing</a:t>
            </a:r>
            <a:r>
              <a:rPr lang="en-GB" sz="2800" b="1" i="1" dirty="0" smtClean="0">
                <a:solidFill>
                  <a:srgbClr val="C00000"/>
                </a:solidFill>
                <a:latin typeface="Times New Roman"/>
                <a:cs typeface="Times New Roman"/>
              </a:rPr>
              <a:t> </a:t>
            </a:r>
            <a:r>
              <a:rPr lang="en-GB" sz="2800" b="1" i="1" spc="-5" dirty="0" smtClean="0">
                <a:solidFill>
                  <a:srgbClr val="C00000"/>
                </a:solidFill>
                <a:latin typeface="Times New Roman"/>
                <a:cs typeface="Times New Roman"/>
              </a:rPr>
              <a:t>applications</a:t>
            </a:r>
            <a:endParaRPr lang="en-GB" sz="2800" dirty="0" smtClean="0">
              <a:solidFill>
                <a:srgbClr val="C00000"/>
              </a:solidFill>
              <a:latin typeface="Times New Roman"/>
              <a:cs typeface="Times New Roman"/>
            </a:endParaRPr>
          </a:p>
          <a:p>
            <a:pPr marL="754380" marR="693420" lvl="1" indent="-143510">
              <a:lnSpc>
                <a:spcPct val="100000"/>
              </a:lnSpc>
              <a:spcBef>
                <a:spcPts val="290"/>
              </a:spcBef>
              <a:buFont typeface="Wingdings"/>
              <a:buChar char=""/>
              <a:tabLst>
                <a:tab pos="754380" algn="l"/>
              </a:tabLst>
            </a:pPr>
            <a:r>
              <a:rPr lang="en-GB" spc="-5" dirty="0" smtClean="0">
                <a:latin typeface="Times New Roman"/>
                <a:cs typeface="Times New Roman"/>
              </a:rPr>
              <a:t>The first </a:t>
            </a:r>
            <a:r>
              <a:rPr lang="en-GB" spc="-5" dirty="0" smtClean="0">
                <a:solidFill>
                  <a:srgbClr val="33339A"/>
                </a:solidFill>
                <a:latin typeface="Times New Roman"/>
                <a:cs typeface="Times New Roman"/>
              </a:rPr>
              <a:t>computers powerful enough </a:t>
            </a:r>
            <a:r>
              <a:rPr lang="en-GB" dirty="0" smtClean="0">
                <a:latin typeface="Times New Roman"/>
                <a:cs typeface="Times New Roman"/>
              </a:rPr>
              <a:t>to carry </a:t>
            </a:r>
            <a:r>
              <a:rPr lang="en-GB" spc="-5" dirty="0" smtClean="0">
                <a:latin typeface="Times New Roman"/>
                <a:cs typeface="Times New Roman"/>
              </a:rPr>
              <a:t>out  meaningful </a:t>
            </a:r>
            <a:r>
              <a:rPr lang="en-GB" dirty="0" smtClean="0">
                <a:solidFill>
                  <a:srgbClr val="33339A"/>
                </a:solidFill>
                <a:latin typeface="Times New Roman"/>
                <a:cs typeface="Times New Roman"/>
              </a:rPr>
              <a:t>image </a:t>
            </a:r>
            <a:r>
              <a:rPr lang="en-GB" spc="-5" dirty="0" smtClean="0">
                <a:solidFill>
                  <a:srgbClr val="33339A"/>
                </a:solidFill>
                <a:latin typeface="Times New Roman"/>
                <a:cs typeface="Times New Roman"/>
              </a:rPr>
              <a:t>processing </a:t>
            </a:r>
            <a:r>
              <a:rPr lang="en-GB" spc="-5" dirty="0" smtClean="0">
                <a:latin typeface="Times New Roman"/>
                <a:cs typeface="Times New Roman"/>
              </a:rPr>
              <a:t>tasks appeared in the  early </a:t>
            </a:r>
            <a:r>
              <a:rPr lang="en-GB" dirty="0" smtClean="0">
                <a:solidFill>
                  <a:srgbClr val="C00000"/>
                </a:solidFill>
                <a:latin typeface="Times New Roman"/>
                <a:cs typeface="Times New Roman"/>
              </a:rPr>
              <a:t>1960s </a:t>
            </a:r>
          </a:p>
          <a:p>
            <a:pPr marL="754380" marR="693420" lvl="1" indent="-143510">
              <a:lnSpc>
                <a:spcPct val="100000"/>
              </a:lnSpc>
              <a:spcBef>
                <a:spcPts val="290"/>
              </a:spcBef>
              <a:buFont typeface="Wingdings"/>
              <a:buChar char=""/>
              <a:tabLst>
                <a:tab pos="754380" algn="l"/>
              </a:tabLst>
            </a:pPr>
            <a:endParaRPr lang="en-GB" dirty="0">
              <a:solidFill>
                <a:srgbClr val="FF0000"/>
              </a:solidFill>
              <a:latin typeface="Times New Roman"/>
              <a:cs typeface="Times New Roman"/>
            </a:endParaRPr>
          </a:p>
          <a:p>
            <a:pPr marL="754380" marR="693420" lvl="1" indent="-143510">
              <a:lnSpc>
                <a:spcPct val="100000"/>
              </a:lnSpc>
              <a:spcBef>
                <a:spcPts val="290"/>
              </a:spcBef>
              <a:buFont typeface="Wingdings"/>
              <a:buChar char=""/>
              <a:tabLst>
                <a:tab pos="754380" algn="l"/>
              </a:tabLst>
            </a:pPr>
            <a:endParaRPr lang="en-GB" dirty="0" smtClean="0">
              <a:solidFill>
                <a:srgbClr val="FF0000"/>
              </a:solidFill>
              <a:latin typeface="Times New Roman"/>
              <a:cs typeface="Times New Roman"/>
            </a:endParaRPr>
          </a:p>
          <a:p>
            <a:pPr marL="754380" marR="693420" lvl="1" indent="-143510">
              <a:lnSpc>
                <a:spcPct val="100000"/>
              </a:lnSpc>
              <a:spcBef>
                <a:spcPts val="290"/>
              </a:spcBef>
              <a:buFont typeface="Wingdings"/>
              <a:buChar char=""/>
              <a:tabLst>
                <a:tab pos="754380" algn="l"/>
              </a:tabLst>
            </a:pPr>
            <a:endParaRPr lang="en-GB" dirty="0">
              <a:solidFill>
                <a:srgbClr val="FF0000"/>
              </a:solidFill>
              <a:latin typeface="Times New Roman"/>
              <a:cs typeface="Times New Roman"/>
            </a:endParaRPr>
          </a:p>
          <a:p>
            <a:pPr marL="754380" marR="693420" lvl="1" indent="-143510">
              <a:lnSpc>
                <a:spcPct val="100000"/>
              </a:lnSpc>
              <a:spcBef>
                <a:spcPts val="290"/>
              </a:spcBef>
              <a:buFont typeface="Wingdings"/>
              <a:buChar char=""/>
              <a:tabLst>
                <a:tab pos="754380" algn="l"/>
              </a:tabLst>
            </a:pPr>
            <a:endParaRPr lang="en-GB" dirty="0" smtClean="0">
              <a:solidFill>
                <a:srgbClr val="FF0000"/>
              </a:solidFill>
              <a:latin typeface="Times New Roman"/>
              <a:cs typeface="Times New Roman"/>
            </a:endParaRPr>
          </a:p>
          <a:p>
            <a:pPr marL="754380" marR="693420" lvl="1" indent="-143510">
              <a:lnSpc>
                <a:spcPct val="100000"/>
              </a:lnSpc>
              <a:spcBef>
                <a:spcPts val="290"/>
              </a:spcBef>
              <a:buFont typeface="Wingdings"/>
              <a:buChar char=""/>
              <a:tabLst>
                <a:tab pos="754380" algn="l"/>
              </a:tabLst>
            </a:pPr>
            <a:endParaRPr lang="en-GB" dirty="0">
              <a:solidFill>
                <a:srgbClr val="FF0000"/>
              </a:solidFill>
              <a:latin typeface="Times New Roman"/>
              <a:cs typeface="Times New Roman"/>
            </a:endParaRPr>
          </a:p>
          <a:p>
            <a:pPr marL="754380" marR="693420" lvl="1" indent="-143510">
              <a:lnSpc>
                <a:spcPct val="100000"/>
              </a:lnSpc>
              <a:spcBef>
                <a:spcPts val="290"/>
              </a:spcBef>
              <a:buFont typeface="Wingdings"/>
              <a:buChar char=""/>
              <a:tabLst>
                <a:tab pos="754380" algn="l"/>
              </a:tabLst>
            </a:pPr>
            <a:endParaRPr lang="en-GB" dirty="0" smtClean="0">
              <a:solidFill>
                <a:srgbClr val="FF0000"/>
              </a:solidFill>
              <a:latin typeface="Times New Roman"/>
              <a:cs typeface="Times New Roman"/>
            </a:endParaRPr>
          </a:p>
          <a:p>
            <a:pPr marL="610870" marR="693420" lvl="1" indent="0">
              <a:lnSpc>
                <a:spcPct val="100000"/>
              </a:lnSpc>
              <a:spcBef>
                <a:spcPts val="290"/>
              </a:spcBef>
              <a:buNone/>
              <a:tabLst>
                <a:tab pos="754380" algn="l"/>
              </a:tabLst>
            </a:pPr>
            <a:endParaRPr lang="en-GB" dirty="0" smtClean="0">
              <a:latin typeface="Times New Roman"/>
              <a:cs typeface="Times New Roman"/>
            </a:endParaRPr>
          </a:p>
          <a:p>
            <a:endParaRPr lang="en-IN" dirty="0"/>
          </a:p>
        </p:txBody>
      </p:sp>
      <p:sp>
        <p:nvSpPr>
          <p:cNvPr id="4" name="object 5"/>
          <p:cNvSpPr/>
          <p:nvPr/>
        </p:nvSpPr>
        <p:spPr>
          <a:xfrm>
            <a:off x="927837" y="2727441"/>
            <a:ext cx="10147994" cy="292638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045270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381" y="188640"/>
            <a:ext cx="10972800" cy="1143000"/>
          </a:xfrm>
        </p:spPr>
        <p:txBody>
          <a:bodyPr>
            <a:normAutofit/>
          </a:bodyPr>
          <a:lstStyle/>
          <a:p>
            <a:r>
              <a:rPr lang="en-GB" spc="-5" dirty="0">
                <a:latin typeface="Trebuchet MS" pitchFamily="34" charset="0"/>
                <a:cs typeface="Times New Roman"/>
              </a:rPr>
              <a:t>Image </a:t>
            </a:r>
            <a:r>
              <a:rPr lang="en-GB" spc="-5" dirty="0" smtClean="0">
                <a:latin typeface="Trebuchet MS" pitchFamily="34" charset="0"/>
                <a:cs typeface="Times New Roman"/>
              </a:rPr>
              <a:t>Processing</a:t>
            </a:r>
            <a:r>
              <a:rPr lang="en-GB" dirty="0" smtClean="0">
                <a:latin typeface="Trebuchet MS" pitchFamily="34" charset="0"/>
                <a:cs typeface="Times New Roman"/>
              </a:rPr>
              <a:t> </a:t>
            </a:r>
            <a:r>
              <a:rPr lang="en-GB" spc="-5" dirty="0">
                <a:latin typeface="Trebuchet MS" pitchFamily="34" charset="0"/>
                <a:cs typeface="Times New Roman"/>
              </a:rPr>
              <a:t>A</a:t>
            </a:r>
            <a:r>
              <a:rPr lang="en-GB" spc="-5" dirty="0" smtClean="0">
                <a:latin typeface="Trebuchet MS" pitchFamily="34" charset="0"/>
                <a:cs typeface="Times New Roman"/>
              </a:rPr>
              <a:t>pplications</a:t>
            </a:r>
            <a:endParaRPr lang="en-IN" dirty="0">
              <a:latin typeface="Trebuchet MS" pitchFamily="34" charset="0"/>
            </a:endParaRPr>
          </a:p>
        </p:txBody>
      </p:sp>
      <p:sp>
        <p:nvSpPr>
          <p:cNvPr id="3" name="Content Placeholder 2"/>
          <p:cNvSpPr>
            <a:spLocks noGrp="1"/>
          </p:cNvSpPr>
          <p:nvPr>
            <p:ph idx="1"/>
          </p:nvPr>
        </p:nvSpPr>
        <p:spPr>
          <a:xfrm>
            <a:off x="335360" y="1412776"/>
            <a:ext cx="11713301" cy="4769083"/>
          </a:xfrm>
        </p:spPr>
        <p:txBody>
          <a:bodyPr>
            <a:normAutofit/>
          </a:bodyPr>
          <a:lstStyle/>
          <a:p>
            <a:pPr marL="754380" lvl="1" indent="-143510">
              <a:lnSpc>
                <a:spcPct val="100000"/>
              </a:lnSpc>
              <a:spcBef>
                <a:spcPts val="290"/>
              </a:spcBef>
              <a:buFont typeface="Wingdings"/>
              <a:buChar char=""/>
              <a:tabLst>
                <a:tab pos="754380" algn="l"/>
              </a:tabLst>
            </a:pPr>
            <a:r>
              <a:rPr lang="en-IN" sz="2400" dirty="0">
                <a:cs typeface="Times New Roman"/>
              </a:rPr>
              <a:t>From 1960s to</a:t>
            </a:r>
            <a:r>
              <a:rPr lang="en-IN" sz="2400" spc="-5" dirty="0">
                <a:cs typeface="Times New Roman"/>
              </a:rPr>
              <a:t> </a:t>
            </a:r>
            <a:r>
              <a:rPr lang="en-IN" sz="2400" dirty="0">
                <a:cs typeface="Times New Roman"/>
              </a:rPr>
              <a:t>present</a:t>
            </a:r>
          </a:p>
          <a:p>
            <a:pPr marL="953769" lvl="2" indent="-114935">
              <a:lnSpc>
                <a:spcPct val="100000"/>
              </a:lnSpc>
              <a:spcBef>
                <a:spcPts val="240"/>
              </a:spcBef>
              <a:buFont typeface="Wingdings"/>
              <a:buChar char=""/>
              <a:tabLst>
                <a:tab pos="954405" algn="l"/>
              </a:tabLst>
            </a:pPr>
            <a:r>
              <a:rPr lang="en-IN" sz="2400" spc="-5" dirty="0">
                <a:cs typeface="Times New Roman"/>
              </a:rPr>
              <a:t>I</a:t>
            </a:r>
            <a:r>
              <a:rPr lang="en-IN" sz="2400" spc="-5" dirty="0" smtClean="0">
                <a:cs typeface="Times New Roman"/>
              </a:rPr>
              <a:t>mage </a:t>
            </a:r>
            <a:r>
              <a:rPr lang="en-IN" sz="2400" spc="-5" dirty="0">
                <a:cs typeface="Times New Roman"/>
              </a:rPr>
              <a:t>processing are used in </a:t>
            </a:r>
            <a:r>
              <a:rPr lang="en-IN" sz="2400" dirty="0">
                <a:solidFill>
                  <a:srgbClr val="C00000"/>
                </a:solidFill>
                <a:cs typeface="Times New Roman"/>
              </a:rPr>
              <a:t>a </a:t>
            </a:r>
            <a:r>
              <a:rPr lang="en-IN" sz="2400" spc="-5" dirty="0">
                <a:solidFill>
                  <a:srgbClr val="C00000"/>
                </a:solidFill>
                <a:cs typeface="Times New Roman"/>
              </a:rPr>
              <a:t>broad range </a:t>
            </a:r>
            <a:r>
              <a:rPr lang="en-IN" sz="2400" dirty="0">
                <a:solidFill>
                  <a:srgbClr val="C00000"/>
                </a:solidFill>
                <a:cs typeface="Times New Roman"/>
              </a:rPr>
              <a:t>of</a:t>
            </a:r>
            <a:r>
              <a:rPr lang="en-IN" sz="2400" spc="-5" dirty="0">
                <a:solidFill>
                  <a:srgbClr val="C00000"/>
                </a:solidFill>
                <a:cs typeface="Times New Roman"/>
              </a:rPr>
              <a:t> applications</a:t>
            </a:r>
            <a:endParaRPr lang="en-IN" sz="2400" dirty="0">
              <a:solidFill>
                <a:srgbClr val="C00000"/>
              </a:solidFill>
              <a:cs typeface="Times New Roman"/>
            </a:endParaRPr>
          </a:p>
          <a:p>
            <a:pPr marL="1182370" lvl="3" indent="-114935">
              <a:lnSpc>
                <a:spcPct val="100000"/>
              </a:lnSpc>
              <a:spcBef>
                <a:spcPts val="225"/>
              </a:spcBef>
              <a:buFont typeface="Wingdings"/>
              <a:buChar char=""/>
              <a:tabLst>
                <a:tab pos="1183005" algn="l"/>
              </a:tabLst>
            </a:pPr>
            <a:r>
              <a:rPr lang="en-IN" sz="2400" b="1" spc="-5" dirty="0" smtClean="0">
                <a:solidFill>
                  <a:srgbClr val="33339A"/>
                </a:solidFill>
                <a:cs typeface="Times New Roman"/>
              </a:rPr>
              <a:t>Contrast </a:t>
            </a:r>
            <a:r>
              <a:rPr lang="en-IN" sz="2400" b="1" spc="-5" dirty="0">
                <a:solidFill>
                  <a:srgbClr val="33339A"/>
                </a:solidFill>
                <a:cs typeface="Times New Roman"/>
              </a:rPr>
              <a:t>enhancement </a:t>
            </a:r>
            <a:r>
              <a:rPr lang="en-IN" sz="2400" spc="-5" dirty="0">
                <a:cs typeface="Times New Roman"/>
              </a:rPr>
              <a:t>or </a:t>
            </a:r>
            <a:r>
              <a:rPr lang="en-IN" sz="2400" b="1" dirty="0">
                <a:solidFill>
                  <a:srgbClr val="33339A"/>
                </a:solidFill>
                <a:cs typeface="Times New Roman"/>
              </a:rPr>
              <a:t>code the intensity into</a:t>
            </a:r>
            <a:r>
              <a:rPr lang="en-IN" sz="2400" b="1" spc="-10" dirty="0">
                <a:solidFill>
                  <a:srgbClr val="33339A"/>
                </a:solidFill>
                <a:cs typeface="Times New Roman"/>
              </a:rPr>
              <a:t> </a:t>
            </a:r>
            <a:r>
              <a:rPr lang="en-IN" sz="2400" b="1" dirty="0" smtClean="0">
                <a:solidFill>
                  <a:srgbClr val="33339A"/>
                </a:solidFill>
                <a:cs typeface="Times New Roman"/>
              </a:rPr>
              <a:t>colour</a:t>
            </a:r>
            <a:endParaRPr lang="en-IN" sz="2400" dirty="0">
              <a:cs typeface="Times New Roman"/>
            </a:endParaRPr>
          </a:p>
          <a:p>
            <a:pPr marL="1410970" lvl="4" indent="-114935">
              <a:lnSpc>
                <a:spcPct val="100000"/>
              </a:lnSpc>
              <a:spcBef>
                <a:spcPts val="215"/>
              </a:spcBef>
              <a:buFont typeface="Wingdings"/>
              <a:buChar char=""/>
              <a:tabLst>
                <a:tab pos="1411605" algn="l"/>
              </a:tabLst>
            </a:pPr>
            <a:r>
              <a:rPr lang="en-IN" sz="2400" spc="-5" dirty="0">
                <a:cs typeface="Times New Roman"/>
              </a:rPr>
              <a:t>X-RAY, </a:t>
            </a:r>
            <a:r>
              <a:rPr lang="en-IN" sz="2400" dirty="0">
                <a:cs typeface="Times New Roman"/>
              </a:rPr>
              <a:t>Industrial, Medicine, Biological</a:t>
            </a:r>
            <a:r>
              <a:rPr lang="en-IN" sz="2400" spc="-20" dirty="0">
                <a:cs typeface="Times New Roman"/>
              </a:rPr>
              <a:t> </a:t>
            </a:r>
            <a:r>
              <a:rPr lang="en-IN" sz="2400" dirty="0">
                <a:cs typeface="Times New Roman"/>
              </a:rPr>
              <a:t>sciences</a:t>
            </a:r>
          </a:p>
          <a:p>
            <a:pPr marL="1410970" lvl="4" indent="-114935">
              <a:lnSpc>
                <a:spcPct val="100000"/>
              </a:lnSpc>
              <a:spcBef>
                <a:spcPts val="225"/>
              </a:spcBef>
              <a:buFont typeface="Wingdings"/>
              <a:buChar char=""/>
              <a:tabLst>
                <a:tab pos="1411605" algn="l"/>
              </a:tabLst>
            </a:pPr>
            <a:r>
              <a:rPr lang="en-IN" sz="2400" dirty="0">
                <a:cs typeface="Times New Roman"/>
              </a:rPr>
              <a:t>T</a:t>
            </a:r>
            <a:r>
              <a:rPr lang="en-IN" sz="2400" dirty="0" smtClean="0">
                <a:cs typeface="Times New Roman"/>
              </a:rPr>
              <a:t>o </a:t>
            </a:r>
            <a:r>
              <a:rPr lang="en-IN" sz="2400" spc="-5" dirty="0">
                <a:cs typeface="Times New Roman"/>
              </a:rPr>
              <a:t>study pollution patterns from </a:t>
            </a:r>
            <a:r>
              <a:rPr lang="en-IN" sz="2400" dirty="0">
                <a:cs typeface="Times New Roman"/>
              </a:rPr>
              <a:t>aerial and </a:t>
            </a:r>
            <a:r>
              <a:rPr lang="en-IN" sz="2400" spc="-5" dirty="0">
                <a:cs typeface="Times New Roman"/>
              </a:rPr>
              <a:t>satellite</a:t>
            </a:r>
            <a:r>
              <a:rPr lang="en-IN" sz="2400" spc="-15" dirty="0">
                <a:cs typeface="Times New Roman"/>
              </a:rPr>
              <a:t> </a:t>
            </a:r>
            <a:r>
              <a:rPr lang="en-IN" sz="2400" dirty="0">
                <a:cs typeface="Times New Roman"/>
              </a:rPr>
              <a:t>imagery</a:t>
            </a:r>
          </a:p>
          <a:p>
            <a:pPr marL="1182370" lvl="3" indent="-114935">
              <a:lnSpc>
                <a:spcPct val="100000"/>
              </a:lnSpc>
              <a:spcBef>
                <a:spcPts val="220"/>
              </a:spcBef>
              <a:buFont typeface="Wingdings"/>
              <a:buChar char=""/>
              <a:tabLst>
                <a:tab pos="1183005" algn="l"/>
              </a:tabLst>
            </a:pPr>
            <a:r>
              <a:rPr lang="en-IN" sz="2400" b="1" spc="-5" dirty="0">
                <a:solidFill>
                  <a:srgbClr val="33339A"/>
                </a:solidFill>
                <a:cs typeface="Times New Roman"/>
              </a:rPr>
              <a:t>Image enhancement </a:t>
            </a:r>
            <a:r>
              <a:rPr lang="en-IN" sz="2400" dirty="0">
                <a:cs typeface="Times New Roman"/>
              </a:rPr>
              <a:t>and </a:t>
            </a:r>
            <a:r>
              <a:rPr lang="en-IN" sz="2400" b="1" spc="-5" dirty="0">
                <a:solidFill>
                  <a:srgbClr val="33339A"/>
                </a:solidFill>
                <a:cs typeface="Times New Roman"/>
              </a:rPr>
              <a:t>restoration</a:t>
            </a:r>
            <a:endParaRPr lang="en-IN" sz="2400" dirty="0">
              <a:cs typeface="Times New Roman"/>
            </a:endParaRPr>
          </a:p>
          <a:p>
            <a:pPr marL="1410970" marR="488315" lvl="4" indent="-114300">
              <a:lnSpc>
                <a:spcPct val="100000"/>
              </a:lnSpc>
              <a:spcBef>
                <a:spcPts val="215"/>
              </a:spcBef>
              <a:buFont typeface="Wingdings"/>
              <a:buChar char=""/>
              <a:tabLst>
                <a:tab pos="1411605" algn="l"/>
              </a:tabLst>
            </a:pPr>
            <a:r>
              <a:rPr lang="en-IN" sz="2400" dirty="0">
                <a:cs typeface="Times New Roman"/>
              </a:rPr>
              <a:t>U</a:t>
            </a:r>
            <a:r>
              <a:rPr lang="en-IN" sz="2400" dirty="0" smtClean="0">
                <a:cs typeface="Times New Roman"/>
              </a:rPr>
              <a:t>sed </a:t>
            </a:r>
            <a:r>
              <a:rPr lang="en-IN" sz="2400" dirty="0">
                <a:cs typeface="Times New Roman"/>
              </a:rPr>
              <a:t>to process degraded </a:t>
            </a:r>
            <a:r>
              <a:rPr lang="en-IN" sz="2400" spc="-5" dirty="0">
                <a:cs typeface="Times New Roman"/>
              </a:rPr>
              <a:t>images </a:t>
            </a:r>
            <a:r>
              <a:rPr lang="en-IN" sz="2400" dirty="0">
                <a:cs typeface="Times New Roman"/>
              </a:rPr>
              <a:t>of unrecoverable</a:t>
            </a:r>
            <a:r>
              <a:rPr lang="en-IN" sz="2400" spc="-85" dirty="0">
                <a:cs typeface="Times New Roman"/>
              </a:rPr>
              <a:t> </a:t>
            </a:r>
            <a:r>
              <a:rPr lang="en-IN" sz="2400" dirty="0">
                <a:cs typeface="Times New Roman"/>
              </a:rPr>
              <a:t>objects  or experimental results too expensive to</a:t>
            </a:r>
            <a:r>
              <a:rPr lang="en-IN" sz="2400" spc="-55" dirty="0">
                <a:cs typeface="Times New Roman"/>
              </a:rPr>
              <a:t> </a:t>
            </a:r>
            <a:r>
              <a:rPr lang="en-IN" sz="2400" dirty="0">
                <a:cs typeface="Times New Roman"/>
              </a:rPr>
              <a:t>duplicate</a:t>
            </a:r>
          </a:p>
          <a:p>
            <a:pPr marL="1410970" lvl="4" indent="-114935">
              <a:lnSpc>
                <a:spcPct val="100000"/>
              </a:lnSpc>
              <a:spcBef>
                <a:spcPts val="225"/>
              </a:spcBef>
              <a:buFont typeface="Wingdings"/>
              <a:buChar char=""/>
              <a:tabLst>
                <a:tab pos="1411605" algn="l"/>
              </a:tabLst>
            </a:pPr>
            <a:r>
              <a:rPr lang="en-IN" sz="2400" spc="-5" dirty="0" smtClean="0">
                <a:cs typeface="Times New Roman"/>
              </a:rPr>
              <a:t>Archaeology</a:t>
            </a:r>
            <a:r>
              <a:rPr lang="ja-JP" altLang="en-US" sz="2400" spc="-5" dirty="0" smtClean="0">
                <a:cs typeface="Times New Roman"/>
              </a:rPr>
              <a:t> </a:t>
            </a:r>
            <a:r>
              <a:rPr lang="en-US" altLang="ja-JP" sz="2400" dirty="0">
                <a:cs typeface="Times New Roman"/>
              </a:rPr>
              <a:t>-</a:t>
            </a:r>
            <a:r>
              <a:rPr lang="ja-JP" altLang="en-US" sz="2400" spc="-5" dirty="0">
                <a:cs typeface="Times New Roman"/>
              </a:rPr>
              <a:t> </a:t>
            </a:r>
            <a:r>
              <a:rPr lang="en-IN" sz="2400" dirty="0">
                <a:cs typeface="Times New Roman"/>
              </a:rPr>
              <a:t>image</a:t>
            </a:r>
            <a:r>
              <a:rPr lang="en-IN" sz="2400" spc="-5" dirty="0">
                <a:cs typeface="Times New Roman"/>
              </a:rPr>
              <a:t> </a:t>
            </a:r>
            <a:r>
              <a:rPr lang="en-IN" sz="2400" dirty="0">
                <a:cs typeface="Times New Roman"/>
              </a:rPr>
              <a:t>restoration</a:t>
            </a:r>
          </a:p>
          <a:p>
            <a:pPr marL="1410970" lvl="4" indent="-114935">
              <a:lnSpc>
                <a:spcPct val="100000"/>
              </a:lnSpc>
              <a:spcBef>
                <a:spcPts val="220"/>
              </a:spcBef>
              <a:buFont typeface="Wingdings"/>
              <a:buChar char=""/>
              <a:tabLst>
                <a:tab pos="1411605" algn="l"/>
              </a:tabLst>
            </a:pPr>
            <a:r>
              <a:rPr lang="en-IN" sz="2400" spc="-5" dirty="0">
                <a:cs typeface="Times New Roman"/>
              </a:rPr>
              <a:t>Physics </a:t>
            </a:r>
            <a:r>
              <a:rPr lang="en-IN" sz="2400" dirty="0">
                <a:cs typeface="Times New Roman"/>
              </a:rPr>
              <a:t>- electron</a:t>
            </a:r>
            <a:r>
              <a:rPr lang="en-IN" sz="2400" spc="-10" dirty="0">
                <a:cs typeface="Times New Roman"/>
              </a:rPr>
              <a:t> </a:t>
            </a:r>
            <a:r>
              <a:rPr lang="en-IN" sz="2400" dirty="0">
                <a:cs typeface="Times New Roman"/>
              </a:rPr>
              <a:t>microscopy</a:t>
            </a:r>
          </a:p>
          <a:p>
            <a:pPr marL="1182370" marR="755015" lvl="3" indent="-114300">
              <a:lnSpc>
                <a:spcPct val="100000"/>
              </a:lnSpc>
              <a:spcBef>
                <a:spcPts val="225"/>
              </a:spcBef>
              <a:buFont typeface="Wingdings"/>
              <a:buChar char=""/>
              <a:tabLst>
                <a:tab pos="1183005" algn="l"/>
              </a:tabLst>
            </a:pPr>
            <a:r>
              <a:rPr lang="en-IN" sz="2400" dirty="0">
                <a:cs typeface="Times New Roman"/>
              </a:rPr>
              <a:t>Astronomy, biology, nuclear medicine, </a:t>
            </a:r>
            <a:r>
              <a:rPr lang="en-IN" sz="2400" spc="-5" dirty="0">
                <a:cs typeface="Times New Roman"/>
              </a:rPr>
              <a:t>law</a:t>
            </a:r>
            <a:r>
              <a:rPr lang="en-IN" sz="2400" spc="-85" dirty="0">
                <a:cs typeface="Times New Roman"/>
              </a:rPr>
              <a:t> </a:t>
            </a:r>
            <a:r>
              <a:rPr lang="en-IN" sz="2400" spc="-5" dirty="0">
                <a:cs typeface="Times New Roman"/>
              </a:rPr>
              <a:t>enforcement,  </a:t>
            </a:r>
            <a:r>
              <a:rPr lang="en-IN" sz="2400" dirty="0" smtClean="0">
                <a:cs typeface="Times New Roman"/>
              </a:rPr>
              <a:t>defence</a:t>
            </a:r>
            <a:r>
              <a:rPr lang="en-IN" sz="2400" dirty="0">
                <a:cs typeface="Times New Roman"/>
              </a:rPr>
              <a:t>, industrial</a:t>
            </a:r>
            <a:r>
              <a:rPr lang="en-IN" sz="2400" spc="-10" dirty="0">
                <a:cs typeface="Times New Roman"/>
              </a:rPr>
              <a:t> </a:t>
            </a:r>
            <a:r>
              <a:rPr lang="en-IN" sz="2400" dirty="0">
                <a:cs typeface="Times New Roman"/>
              </a:rPr>
              <a:t>applications</a:t>
            </a:r>
          </a:p>
          <a:p>
            <a:pPr marL="0" indent="0">
              <a:buNone/>
            </a:pPr>
            <a:endParaRPr lang="en-I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4207" y="1492015"/>
            <a:ext cx="29241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5515" y="4129554"/>
            <a:ext cx="1609860" cy="1222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6661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90188"/>
          </a:xfrm>
        </p:spPr>
        <p:txBody>
          <a:bodyPr>
            <a:normAutofit/>
          </a:bodyPr>
          <a:lstStyle/>
          <a:p>
            <a:r>
              <a:rPr lang="en-GB" spc="-5" dirty="0">
                <a:latin typeface="Trebuchet MS" pitchFamily="34" charset="0"/>
                <a:cs typeface="Times New Roman"/>
              </a:rPr>
              <a:t>Image Processing</a:t>
            </a:r>
            <a:r>
              <a:rPr lang="en-GB" dirty="0">
                <a:latin typeface="Trebuchet MS" pitchFamily="34" charset="0"/>
                <a:cs typeface="Times New Roman"/>
              </a:rPr>
              <a:t> </a:t>
            </a:r>
            <a:r>
              <a:rPr lang="en-GB" spc="-5" dirty="0">
                <a:latin typeface="Trebuchet MS" pitchFamily="34" charset="0"/>
                <a:cs typeface="Times New Roman"/>
              </a:rPr>
              <a:t>Applications</a:t>
            </a:r>
            <a:endParaRPr lang="en-IN" dirty="0"/>
          </a:p>
        </p:txBody>
      </p:sp>
      <p:sp>
        <p:nvSpPr>
          <p:cNvPr id="3" name="Content Placeholder 2"/>
          <p:cNvSpPr>
            <a:spLocks noGrp="1"/>
          </p:cNvSpPr>
          <p:nvPr>
            <p:ph idx="1"/>
          </p:nvPr>
        </p:nvSpPr>
        <p:spPr>
          <a:xfrm>
            <a:off x="838200" y="1477895"/>
            <a:ext cx="10515600" cy="4351338"/>
          </a:xfrm>
        </p:spPr>
        <p:txBody>
          <a:bodyPr/>
          <a:lstStyle/>
          <a:p>
            <a:pPr marL="953769" lvl="1" indent="-114935">
              <a:lnSpc>
                <a:spcPct val="100000"/>
              </a:lnSpc>
              <a:spcBef>
                <a:spcPts val="240"/>
              </a:spcBef>
              <a:buFont typeface="Wingdings"/>
              <a:buChar char=""/>
              <a:tabLst>
                <a:tab pos="954405" algn="l"/>
              </a:tabLst>
            </a:pPr>
            <a:r>
              <a:rPr lang="en-GB" spc="-5" dirty="0" smtClean="0">
                <a:latin typeface="Times New Roman"/>
                <a:cs typeface="Times New Roman"/>
              </a:rPr>
              <a:t>Computerized </a:t>
            </a:r>
            <a:r>
              <a:rPr lang="en-GB" spc="-5" dirty="0">
                <a:latin typeface="Times New Roman"/>
                <a:cs typeface="Times New Roman"/>
              </a:rPr>
              <a:t>Axial Tomography</a:t>
            </a:r>
            <a:r>
              <a:rPr lang="en-GB" spc="-10" dirty="0">
                <a:latin typeface="Times New Roman"/>
                <a:cs typeface="Times New Roman"/>
              </a:rPr>
              <a:t> </a:t>
            </a:r>
            <a:r>
              <a:rPr lang="en-GB" dirty="0">
                <a:latin typeface="Times New Roman"/>
                <a:cs typeface="Times New Roman"/>
              </a:rPr>
              <a:t>(CAT)</a:t>
            </a:r>
          </a:p>
          <a:p>
            <a:endParaRPr lang="en-IN" dirty="0"/>
          </a:p>
        </p:txBody>
      </p:sp>
      <p:sp>
        <p:nvSpPr>
          <p:cNvPr id="4" name="object 8"/>
          <p:cNvSpPr/>
          <p:nvPr/>
        </p:nvSpPr>
        <p:spPr>
          <a:xfrm>
            <a:off x="6095999" y="2119409"/>
            <a:ext cx="3264363" cy="1728192"/>
          </a:xfrm>
          <a:prstGeom prst="rect">
            <a:avLst/>
          </a:prstGeom>
          <a:blipFill>
            <a:blip r:embed="rId2" cstate="print"/>
            <a:stretch>
              <a:fillRect/>
            </a:stretch>
          </a:blipFill>
        </p:spPr>
        <p:txBody>
          <a:bodyPr wrap="square" lIns="0" tIns="0" rIns="0" bIns="0" rtlCol="0"/>
          <a:lstStyle/>
          <a:p>
            <a:endParaRPr/>
          </a:p>
        </p:txBody>
      </p:sp>
      <p:sp>
        <p:nvSpPr>
          <p:cNvPr id="5" name="object 9"/>
          <p:cNvSpPr/>
          <p:nvPr/>
        </p:nvSpPr>
        <p:spPr>
          <a:xfrm>
            <a:off x="6172904" y="4103776"/>
            <a:ext cx="3187457" cy="1698720"/>
          </a:xfrm>
          <a:prstGeom prst="rect">
            <a:avLst/>
          </a:prstGeom>
          <a:blipFill>
            <a:blip r:embed="rId3" cstate="print"/>
            <a:stretch>
              <a:fillRect/>
            </a:stretch>
          </a:blipFill>
        </p:spPr>
        <p:txBody>
          <a:bodyPr wrap="square" lIns="0" tIns="0" rIns="0" bIns="0" rtlCol="0"/>
          <a:lstStyle/>
          <a:p>
            <a:endParaRPr/>
          </a:p>
        </p:txBody>
      </p:sp>
      <p:sp>
        <p:nvSpPr>
          <p:cNvPr id="6" name="object 10"/>
          <p:cNvSpPr/>
          <p:nvPr/>
        </p:nvSpPr>
        <p:spPr>
          <a:xfrm>
            <a:off x="1391477" y="2780928"/>
            <a:ext cx="3510723" cy="2880320"/>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913926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2"/>
          <p:cNvSpPr>
            <a:spLocks noGrp="1"/>
          </p:cNvSpPr>
          <p:nvPr>
            <p:ph idx="1"/>
          </p:nvPr>
        </p:nvSpPr>
        <p:spPr>
          <a:xfrm>
            <a:off x="966989" y="1197735"/>
            <a:ext cx="10515600" cy="4914833"/>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txBody>
          <a:bodyPr/>
          <a:lstStyle/>
          <a:p>
            <a:endParaRPr lang="en-IN" dirty="0"/>
          </a:p>
        </p:txBody>
      </p:sp>
      <p:sp>
        <p:nvSpPr>
          <p:cNvPr id="5" name="Title 1"/>
          <p:cNvSpPr>
            <a:spLocks noGrp="1"/>
          </p:cNvSpPr>
          <p:nvPr>
            <p:ph type="title"/>
          </p:nvPr>
        </p:nvSpPr>
        <p:spPr>
          <a:xfrm>
            <a:off x="838200" y="365125"/>
            <a:ext cx="6940639" cy="523517"/>
          </a:xfrm>
        </p:spPr>
        <p:txBody>
          <a:bodyPr>
            <a:normAutofit fontScale="90000"/>
          </a:bodyPr>
          <a:lstStyle/>
          <a:p>
            <a:r>
              <a:rPr lang="en-GB" dirty="0" smtClean="0">
                <a:latin typeface="Trebuchet MS" pitchFamily="34" charset="0"/>
              </a:rPr>
              <a:t>Visible Range in EM Spectrum</a:t>
            </a:r>
            <a:endParaRPr lang="en-IN" dirty="0">
              <a:latin typeface="Trebuchet MS" pitchFamily="34" charset="0"/>
            </a:endParaRPr>
          </a:p>
        </p:txBody>
      </p:sp>
    </p:spTree>
    <p:extLst>
      <p:ext uri="{BB962C8B-B14F-4D97-AF65-F5344CB8AC3E}">
        <p14:creationId xmlns:p14="http://schemas.microsoft.com/office/powerpoint/2010/main" val="774418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9216"/>
            <a:ext cx="7867918" cy="858368"/>
          </a:xfrm>
        </p:spPr>
        <p:txBody>
          <a:bodyPr/>
          <a:lstStyle/>
          <a:p>
            <a:r>
              <a:rPr lang="en-GB" dirty="0">
                <a:latin typeface="Trebuchet MS" pitchFamily="34" charset="0"/>
              </a:rPr>
              <a:t>Visible Spectrum</a:t>
            </a:r>
            <a:endParaRPr lang="en-IN" dirty="0"/>
          </a:p>
        </p:txBody>
      </p:sp>
      <p:sp>
        <p:nvSpPr>
          <p:cNvPr id="4" name="object 2"/>
          <p:cNvSpPr>
            <a:spLocks noGrp="1"/>
          </p:cNvSpPr>
          <p:nvPr>
            <p:ph idx="1"/>
          </p:nvPr>
        </p:nvSpPr>
        <p:spPr>
          <a:xfrm>
            <a:off x="825322" y="1043189"/>
            <a:ext cx="10515600" cy="5004986"/>
          </a:xfrm>
          <a:prstGeom prst="rect">
            <a:avLst/>
          </a:prstGeom>
          <a:blipFill>
            <a:blip r:embed="rId2" cstate="print"/>
            <a:stretch>
              <a:fillRect/>
            </a:stretch>
          </a:blipFill>
        </p:spPr>
        <p:txBody>
          <a:bodyPr wrap="square" lIns="0" tIns="0" rIns="0" bIns="0" rtlCol="0"/>
          <a:lstStyle/>
          <a:p>
            <a:endParaRPr lang="en-IN" dirty="0"/>
          </a:p>
        </p:txBody>
      </p:sp>
    </p:spTree>
    <p:extLst>
      <p:ext uri="{BB962C8B-B14F-4D97-AF65-F5344CB8AC3E}">
        <p14:creationId xmlns:p14="http://schemas.microsoft.com/office/powerpoint/2010/main" val="1911328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381" y="188640"/>
            <a:ext cx="10972800" cy="1143000"/>
          </a:xfrm>
        </p:spPr>
        <p:txBody>
          <a:bodyPr>
            <a:normAutofit fontScale="90000"/>
          </a:bodyPr>
          <a:lstStyle/>
          <a:p>
            <a:r>
              <a:rPr lang="en-GB" spc="-5" dirty="0">
                <a:latin typeface="Trebuchet MS" pitchFamily="34" charset="0"/>
                <a:cs typeface="Times New Roman"/>
              </a:rPr>
              <a:t>Image Processing</a:t>
            </a:r>
            <a:r>
              <a:rPr lang="en-GB" dirty="0">
                <a:latin typeface="Trebuchet MS" pitchFamily="34" charset="0"/>
                <a:cs typeface="Times New Roman"/>
              </a:rPr>
              <a:t> </a:t>
            </a:r>
            <a:r>
              <a:rPr lang="en-GB" spc="-5" dirty="0" smtClean="0">
                <a:latin typeface="Trebuchet MS" pitchFamily="34" charset="0"/>
                <a:cs typeface="Times New Roman"/>
              </a:rPr>
              <a:t>in Images formed by EM waves of various wavelengths</a:t>
            </a:r>
            <a:endParaRPr lang="en-IN" dirty="0"/>
          </a:p>
        </p:txBody>
      </p:sp>
      <p:sp>
        <p:nvSpPr>
          <p:cNvPr id="3" name="Content Placeholder 2"/>
          <p:cNvSpPr>
            <a:spLocks noGrp="1"/>
          </p:cNvSpPr>
          <p:nvPr>
            <p:ph idx="1"/>
          </p:nvPr>
        </p:nvSpPr>
        <p:spPr>
          <a:xfrm>
            <a:off x="335360" y="1412776"/>
            <a:ext cx="11713301" cy="5328592"/>
          </a:xfrm>
        </p:spPr>
        <p:txBody>
          <a:bodyPr>
            <a:normAutofit/>
          </a:bodyPr>
          <a:lstStyle/>
          <a:p>
            <a:pPr marL="1195070" lvl="2" indent="-476884">
              <a:lnSpc>
                <a:spcPct val="100000"/>
              </a:lnSpc>
              <a:spcBef>
                <a:spcPts val="5"/>
              </a:spcBef>
              <a:buClr>
                <a:srgbClr val="6565FF"/>
              </a:buClr>
              <a:buAutoNum type="arabicPeriod"/>
              <a:tabLst>
                <a:tab pos="1195705" algn="l"/>
              </a:tabLst>
            </a:pPr>
            <a:r>
              <a:rPr lang="en-GB" sz="2800" b="1" spc="-5" dirty="0">
                <a:latin typeface="Times New Roman"/>
                <a:cs typeface="Times New Roman"/>
              </a:rPr>
              <a:t>Gamma-Ray</a:t>
            </a:r>
            <a:r>
              <a:rPr lang="en-GB" sz="2800" b="1" dirty="0">
                <a:latin typeface="Times New Roman"/>
                <a:cs typeface="Times New Roman"/>
              </a:rPr>
              <a:t> </a:t>
            </a:r>
            <a:r>
              <a:rPr lang="en-GB" sz="2800" b="1" spc="-5" dirty="0">
                <a:latin typeface="Times New Roman"/>
                <a:cs typeface="Times New Roman"/>
              </a:rPr>
              <a:t>Imaging</a:t>
            </a:r>
            <a:endParaRPr lang="en-GB" sz="2800" dirty="0">
              <a:latin typeface="Times New Roman"/>
              <a:cs typeface="Times New Roman"/>
            </a:endParaRPr>
          </a:p>
          <a:p>
            <a:pPr marL="1195070" lvl="2" indent="-476884">
              <a:lnSpc>
                <a:spcPct val="100000"/>
              </a:lnSpc>
              <a:buClr>
                <a:srgbClr val="6565FF"/>
              </a:buClr>
              <a:buAutoNum type="arabicPeriod"/>
              <a:tabLst>
                <a:tab pos="1195705" algn="l"/>
              </a:tabLst>
            </a:pPr>
            <a:r>
              <a:rPr lang="en-GB" sz="2800" b="1" spc="-5" dirty="0">
                <a:latin typeface="Times New Roman"/>
                <a:cs typeface="Times New Roman"/>
              </a:rPr>
              <a:t>X-Ray Imaging</a:t>
            </a:r>
            <a:endParaRPr lang="en-GB" sz="2800" dirty="0">
              <a:latin typeface="Times New Roman"/>
              <a:cs typeface="Times New Roman"/>
            </a:endParaRPr>
          </a:p>
          <a:p>
            <a:pPr marL="1195070" lvl="2" indent="-476884">
              <a:lnSpc>
                <a:spcPct val="100000"/>
              </a:lnSpc>
              <a:spcBef>
                <a:spcPts val="5"/>
              </a:spcBef>
              <a:buClr>
                <a:srgbClr val="6565FF"/>
              </a:buClr>
              <a:buAutoNum type="arabicPeriod"/>
              <a:tabLst>
                <a:tab pos="1195705" algn="l"/>
              </a:tabLst>
            </a:pPr>
            <a:r>
              <a:rPr lang="en-GB" sz="2800" b="1" spc="-5" dirty="0">
                <a:latin typeface="Times New Roman"/>
                <a:cs typeface="Times New Roman"/>
              </a:rPr>
              <a:t>Imaging in the Ultraviolet</a:t>
            </a:r>
            <a:r>
              <a:rPr lang="en-GB" sz="2800" b="1" spc="15" dirty="0">
                <a:latin typeface="Times New Roman"/>
                <a:cs typeface="Times New Roman"/>
              </a:rPr>
              <a:t> </a:t>
            </a:r>
            <a:r>
              <a:rPr lang="en-GB" sz="2800" b="1" spc="-5" dirty="0">
                <a:latin typeface="Times New Roman"/>
                <a:cs typeface="Times New Roman"/>
              </a:rPr>
              <a:t>Band</a:t>
            </a:r>
            <a:endParaRPr lang="en-GB" sz="2800" dirty="0">
              <a:latin typeface="Times New Roman"/>
              <a:cs typeface="Times New Roman"/>
            </a:endParaRPr>
          </a:p>
          <a:p>
            <a:pPr marL="1195070" lvl="2" indent="-476884">
              <a:lnSpc>
                <a:spcPct val="100000"/>
              </a:lnSpc>
              <a:buClr>
                <a:srgbClr val="6565FF"/>
              </a:buClr>
              <a:buAutoNum type="arabicPeriod"/>
              <a:tabLst>
                <a:tab pos="1195705" algn="l"/>
              </a:tabLst>
            </a:pPr>
            <a:r>
              <a:rPr lang="en-GB" sz="2800" b="1" spc="-5" dirty="0">
                <a:latin typeface="Times New Roman"/>
                <a:cs typeface="Times New Roman"/>
              </a:rPr>
              <a:t>Imaging in the Visible and Infrared</a:t>
            </a:r>
            <a:r>
              <a:rPr lang="en-GB" sz="2800" b="1" spc="45" dirty="0">
                <a:latin typeface="Times New Roman"/>
                <a:cs typeface="Times New Roman"/>
              </a:rPr>
              <a:t> </a:t>
            </a:r>
            <a:r>
              <a:rPr lang="en-GB" sz="2800" b="1" spc="-5" dirty="0">
                <a:latin typeface="Times New Roman"/>
                <a:cs typeface="Times New Roman"/>
              </a:rPr>
              <a:t>Bands</a:t>
            </a:r>
            <a:endParaRPr lang="en-GB" sz="2800" dirty="0">
              <a:latin typeface="Times New Roman"/>
              <a:cs typeface="Times New Roman"/>
            </a:endParaRPr>
          </a:p>
          <a:p>
            <a:pPr marL="1195070" lvl="2" indent="-476884">
              <a:lnSpc>
                <a:spcPct val="100000"/>
              </a:lnSpc>
              <a:buClr>
                <a:srgbClr val="6565FF"/>
              </a:buClr>
              <a:buAutoNum type="arabicPeriod"/>
              <a:tabLst>
                <a:tab pos="1195705" algn="l"/>
              </a:tabLst>
            </a:pPr>
            <a:r>
              <a:rPr lang="en-GB" sz="2800" b="1" spc="-5" dirty="0">
                <a:latin typeface="Times New Roman"/>
                <a:cs typeface="Times New Roman"/>
              </a:rPr>
              <a:t>Imaging in the Microwave</a:t>
            </a:r>
            <a:r>
              <a:rPr lang="en-GB" sz="2800" b="1" spc="10" dirty="0">
                <a:latin typeface="Times New Roman"/>
                <a:cs typeface="Times New Roman"/>
              </a:rPr>
              <a:t> </a:t>
            </a:r>
            <a:r>
              <a:rPr lang="en-GB" sz="2800" b="1" spc="-5" dirty="0">
                <a:latin typeface="Times New Roman"/>
                <a:cs typeface="Times New Roman"/>
              </a:rPr>
              <a:t>Band</a:t>
            </a:r>
            <a:endParaRPr lang="en-GB" sz="2800" dirty="0">
              <a:latin typeface="Times New Roman"/>
              <a:cs typeface="Times New Roman"/>
            </a:endParaRPr>
          </a:p>
          <a:p>
            <a:pPr marL="1195070" lvl="2" indent="-476884">
              <a:lnSpc>
                <a:spcPct val="100000"/>
              </a:lnSpc>
              <a:buClr>
                <a:srgbClr val="6565FF"/>
              </a:buClr>
              <a:buAutoNum type="arabicPeriod"/>
              <a:tabLst>
                <a:tab pos="1195705" algn="l"/>
              </a:tabLst>
            </a:pPr>
            <a:r>
              <a:rPr lang="en-GB" sz="2800" b="1" spc="-5" dirty="0">
                <a:latin typeface="Times New Roman"/>
                <a:cs typeface="Times New Roman"/>
              </a:rPr>
              <a:t>Imaging in the Radio</a:t>
            </a:r>
            <a:r>
              <a:rPr lang="en-GB" sz="2800" b="1" spc="10" dirty="0">
                <a:latin typeface="Times New Roman"/>
                <a:cs typeface="Times New Roman"/>
              </a:rPr>
              <a:t> </a:t>
            </a:r>
            <a:r>
              <a:rPr lang="en-GB" sz="2800" b="1" spc="-5" dirty="0">
                <a:latin typeface="Times New Roman"/>
                <a:cs typeface="Times New Roman"/>
              </a:rPr>
              <a:t>Band</a:t>
            </a:r>
            <a:endParaRPr lang="en-GB" sz="2800" dirty="0">
              <a:latin typeface="Times New Roman"/>
              <a:cs typeface="Times New Roman"/>
            </a:endParaRPr>
          </a:p>
          <a:p>
            <a:pPr marL="1195070" marR="817244" lvl="2" indent="-476250">
              <a:lnSpc>
                <a:spcPct val="100000"/>
              </a:lnSpc>
              <a:spcBef>
                <a:spcPts val="5"/>
              </a:spcBef>
              <a:buClr>
                <a:srgbClr val="6565FF"/>
              </a:buClr>
              <a:buAutoNum type="arabicPeriod"/>
              <a:tabLst>
                <a:tab pos="1195705" algn="l"/>
              </a:tabLst>
            </a:pPr>
            <a:r>
              <a:rPr lang="en-GB" sz="2800" b="1" spc="-5" dirty="0">
                <a:latin typeface="Times New Roman"/>
                <a:cs typeface="Times New Roman"/>
              </a:rPr>
              <a:t>Examples in which </a:t>
            </a:r>
            <a:r>
              <a:rPr lang="en-GB" sz="2800" b="1" dirty="0">
                <a:latin typeface="Times New Roman"/>
                <a:cs typeface="Times New Roman"/>
              </a:rPr>
              <a:t>other</a:t>
            </a:r>
            <a:r>
              <a:rPr lang="en-GB" sz="2800" b="1" spc="-45" dirty="0">
                <a:latin typeface="Times New Roman"/>
                <a:cs typeface="Times New Roman"/>
              </a:rPr>
              <a:t> </a:t>
            </a:r>
            <a:r>
              <a:rPr lang="en-GB" sz="2800" b="1" dirty="0">
                <a:latin typeface="Times New Roman"/>
                <a:cs typeface="Times New Roman"/>
              </a:rPr>
              <a:t>imaging  </a:t>
            </a:r>
            <a:r>
              <a:rPr lang="en-GB" sz="2800" b="1" spc="-5" dirty="0">
                <a:latin typeface="Times New Roman"/>
                <a:cs typeface="Times New Roman"/>
              </a:rPr>
              <a:t>modalities are</a:t>
            </a:r>
            <a:r>
              <a:rPr lang="en-GB" sz="2800" b="1" dirty="0">
                <a:latin typeface="Times New Roman"/>
                <a:cs typeface="Times New Roman"/>
              </a:rPr>
              <a:t> </a:t>
            </a:r>
            <a:r>
              <a:rPr lang="en-GB" sz="2800" b="1" spc="-5" dirty="0" smtClean="0">
                <a:latin typeface="Times New Roman"/>
                <a:cs typeface="Times New Roman"/>
              </a:rPr>
              <a:t>used</a:t>
            </a:r>
            <a:endParaRPr lang="en-GB" sz="2800" dirty="0">
              <a:latin typeface="Times New Roman"/>
              <a:cs typeface="Times New Roman"/>
            </a:endParaRPr>
          </a:p>
        </p:txBody>
      </p:sp>
    </p:spTree>
    <p:extLst>
      <p:ext uri="{BB962C8B-B14F-4D97-AF65-F5344CB8AC3E}">
        <p14:creationId xmlns:p14="http://schemas.microsoft.com/office/powerpoint/2010/main" val="22802535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3974"/>
          </a:xfrm>
        </p:spPr>
        <p:txBody>
          <a:bodyPr/>
          <a:lstStyle/>
          <a:p>
            <a:r>
              <a:rPr lang="en-GB" dirty="0" smtClean="0"/>
              <a:t>Current Image Processing Applications</a:t>
            </a:r>
            <a:endParaRPr lang="en-IN" dirty="0"/>
          </a:p>
        </p:txBody>
      </p:sp>
      <p:sp>
        <p:nvSpPr>
          <p:cNvPr id="3" name="Content Placeholder 2"/>
          <p:cNvSpPr>
            <a:spLocks noGrp="1"/>
          </p:cNvSpPr>
          <p:nvPr>
            <p:ph idx="1"/>
          </p:nvPr>
        </p:nvSpPr>
        <p:spPr>
          <a:xfrm>
            <a:off x="838200" y="1387743"/>
            <a:ext cx="10515600" cy="4351338"/>
          </a:xfrm>
        </p:spPr>
        <p:txBody>
          <a:bodyPr/>
          <a:lstStyle/>
          <a:p>
            <a:r>
              <a:rPr lang="en-GB" dirty="0" smtClean="0">
                <a:solidFill>
                  <a:srgbClr val="7030A0"/>
                </a:solidFill>
              </a:rPr>
              <a:t>Autonomous Vehicles</a:t>
            </a:r>
          </a:p>
          <a:p>
            <a:r>
              <a:rPr lang="en-GB" dirty="0" smtClean="0">
                <a:solidFill>
                  <a:srgbClr val="7030A0"/>
                </a:solidFill>
              </a:rPr>
              <a:t>Medical Image Processing</a:t>
            </a:r>
          </a:p>
          <a:p>
            <a:r>
              <a:rPr lang="en-GB" dirty="0" smtClean="0">
                <a:solidFill>
                  <a:srgbClr val="7030A0"/>
                </a:solidFill>
              </a:rPr>
              <a:t>Scene Classification</a:t>
            </a:r>
          </a:p>
          <a:p>
            <a:r>
              <a:rPr lang="en-GB" dirty="0" smtClean="0">
                <a:solidFill>
                  <a:srgbClr val="7030A0"/>
                </a:solidFill>
              </a:rPr>
              <a:t>Remote Sensing</a:t>
            </a:r>
          </a:p>
          <a:p>
            <a:r>
              <a:rPr lang="en-GB" dirty="0" smtClean="0">
                <a:solidFill>
                  <a:srgbClr val="7030A0"/>
                </a:solidFill>
              </a:rPr>
              <a:t>Forensic Science</a:t>
            </a:r>
          </a:p>
          <a:p>
            <a:r>
              <a:rPr lang="en-GB" dirty="0" smtClean="0">
                <a:solidFill>
                  <a:srgbClr val="7030A0"/>
                </a:solidFill>
              </a:rPr>
              <a:t>Surveillance Systems</a:t>
            </a:r>
          </a:p>
          <a:p>
            <a:r>
              <a:rPr lang="en-GB" dirty="0" smtClean="0">
                <a:solidFill>
                  <a:srgbClr val="7030A0"/>
                </a:solidFill>
              </a:rPr>
              <a:t>And Many More……</a:t>
            </a:r>
            <a:endParaRPr lang="en-IN" dirty="0">
              <a:solidFill>
                <a:srgbClr val="7030A0"/>
              </a:solidFill>
            </a:endParaRPr>
          </a:p>
        </p:txBody>
      </p:sp>
    </p:spTree>
    <p:extLst>
      <p:ext uri="{BB962C8B-B14F-4D97-AF65-F5344CB8AC3E}">
        <p14:creationId xmlns:p14="http://schemas.microsoft.com/office/powerpoint/2010/main" val="1150510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172322-FB5E-4E7E-85C2-640D0682894B}"/>
              </a:ext>
            </a:extLst>
          </p:cNvPr>
          <p:cNvSpPr>
            <a:spLocks noGrp="1"/>
          </p:cNvSpPr>
          <p:nvPr>
            <p:ph type="title"/>
          </p:nvPr>
        </p:nvSpPr>
        <p:spPr>
          <a:xfrm>
            <a:off x="1695718" y="159065"/>
            <a:ext cx="5774028" cy="742458"/>
          </a:xfrm>
        </p:spPr>
        <p:txBody>
          <a:bodyPr/>
          <a:lstStyle/>
          <a:p>
            <a:r>
              <a:rPr lang="en-US" spc="-185" dirty="0">
                <a:solidFill>
                  <a:srgbClr val="000000"/>
                </a:solidFill>
                <a:latin typeface="Trebuchet MS"/>
              </a:rPr>
              <a:t>INTRODUCTION</a:t>
            </a:r>
            <a:endParaRPr lang="en-IN" dirty="0"/>
          </a:p>
        </p:txBody>
      </p:sp>
      <p:sp>
        <p:nvSpPr>
          <p:cNvPr id="8" name="Content Placeholder 7"/>
          <p:cNvSpPr txBox="1">
            <a:spLocks noGrp="1"/>
          </p:cNvSpPr>
          <p:nvPr>
            <p:ph idx="1"/>
          </p:nvPr>
        </p:nvSpPr>
        <p:spPr>
          <a:xfrm>
            <a:off x="1166022" y="941821"/>
            <a:ext cx="7451142" cy="3060325"/>
          </a:xfrm>
          <a:prstGeom prst="rect">
            <a:avLst/>
          </a:prstGeom>
          <a:noFill/>
        </p:spPr>
        <p:txBody>
          <a:bodyPr wrap="none" rtlCol="0">
            <a:spAutoFit/>
          </a:bodyPr>
          <a:lstStyle/>
          <a:p>
            <a:pPr marL="457200" indent="-457200">
              <a:buAutoNum type="arabicPeriod"/>
            </a:pPr>
            <a:r>
              <a:rPr lang="en-GB" dirty="0" smtClean="0"/>
              <a:t>What is a Digital Image</a:t>
            </a:r>
          </a:p>
          <a:p>
            <a:pPr marL="457200" indent="-457200">
              <a:buAutoNum type="arabicPeriod"/>
            </a:pPr>
            <a:r>
              <a:rPr lang="en-GB" dirty="0" smtClean="0"/>
              <a:t>What is Digital Image Processing</a:t>
            </a:r>
          </a:p>
          <a:p>
            <a:pPr marL="457200" indent="-457200">
              <a:buAutoNum type="arabicPeriod"/>
            </a:pPr>
            <a:r>
              <a:rPr lang="en-GB" dirty="0" smtClean="0"/>
              <a:t>The origins of Digital Image Processing</a:t>
            </a:r>
          </a:p>
          <a:p>
            <a:pPr marL="457200" indent="-457200">
              <a:buAutoNum type="arabicPeriod"/>
            </a:pPr>
            <a:r>
              <a:rPr lang="en-GB" dirty="0" smtClean="0"/>
              <a:t>Applications of Digital Image Processing </a:t>
            </a:r>
          </a:p>
          <a:p>
            <a:pPr marL="457200" indent="-457200">
              <a:buAutoNum type="arabicPeriod"/>
            </a:pPr>
            <a:r>
              <a:rPr lang="en-GB" dirty="0" smtClean="0"/>
              <a:t>Fundamental steps in Digital Image Processing </a:t>
            </a:r>
          </a:p>
          <a:p>
            <a:pPr marL="457200" indent="-457200">
              <a:buAutoNum type="arabicPeriod"/>
            </a:pPr>
            <a:r>
              <a:rPr lang="en-GB" dirty="0" smtClean="0"/>
              <a:t>Components of an Image Processing System</a:t>
            </a:r>
            <a:endParaRPr lang="en-IN" dirty="0"/>
          </a:p>
        </p:txBody>
      </p:sp>
      <p:pic>
        <p:nvPicPr>
          <p:cNvPr id="9" name="Picture 4" descr="How to make image in double to be greyscale - Stack Overflo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4527" y="3899115"/>
            <a:ext cx="8662763" cy="2287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76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0580"/>
            <a:ext cx="5472448" cy="806852"/>
          </a:xfrm>
        </p:spPr>
        <p:txBody>
          <a:bodyPr/>
          <a:lstStyle/>
          <a:p>
            <a:r>
              <a:rPr lang="en-GB" dirty="0" smtClean="0">
                <a:latin typeface="Trebuchet MS" pitchFamily="34" charset="0"/>
              </a:rPr>
              <a:t>Synthetic Imaging</a:t>
            </a:r>
            <a:endParaRPr lang="en-IN" dirty="0">
              <a:latin typeface="Trebuchet MS" pitchFamily="34" charset="0"/>
            </a:endParaRPr>
          </a:p>
        </p:txBody>
      </p:sp>
      <p:sp>
        <p:nvSpPr>
          <p:cNvPr id="4" name="object 2"/>
          <p:cNvSpPr>
            <a:spLocks noGrp="1"/>
          </p:cNvSpPr>
          <p:nvPr>
            <p:ph idx="1"/>
          </p:nvPr>
        </p:nvSpPr>
        <p:spPr>
          <a:xfrm>
            <a:off x="928352" y="1403798"/>
            <a:ext cx="10515600" cy="4790940"/>
          </a:xfrm>
          <a:prstGeom prst="rect">
            <a:avLst/>
          </a:prstGeom>
          <a:blipFill>
            <a:blip r:embed="rId2" cstate="print"/>
            <a:stretch>
              <a:fillRect/>
            </a:stretch>
          </a:blipFill>
        </p:spPr>
        <p:txBody>
          <a:bodyPr wrap="square" lIns="0" tIns="0" rIns="0" bIns="0" rtlCol="0"/>
          <a:lstStyle/>
          <a:p>
            <a:endParaRPr lang="en-IN" dirty="0"/>
          </a:p>
        </p:txBody>
      </p:sp>
    </p:spTree>
    <p:extLst>
      <p:ext uri="{BB962C8B-B14F-4D97-AF65-F5344CB8AC3E}">
        <p14:creationId xmlns:p14="http://schemas.microsoft.com/office/powerpoint/2010/main" val="35783261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3"/>
          <p:cNvSpPr>
            <a:spLocks noGrp="1"/>
          </p:cNvSpPr>
          <p:nvPr>
            <p:ph type="title"/>
          </p:nvPr>
        </p:nvSpPr>
        <p:spPr>
          <a:xfrm>
            <a:off x="838200" y="193183"/>
            <a:ext cx="8614893" cy="631065"/>
          </a:xfrm>
          <a:prstGeom prst="rect">
            <a:avLst/>
          </a:prstGeom>
          <a:noFill/>
          <a:ln>
            <a:noFill/>
          </a:ln>
        </p:spPr>
        <p:style>
          <a:lnRef idx="0">
            <a:scrgbClr r="0" g="0" b="0"/>
          </a:lnRef>
          <a:fillRef idx="0">
            <a:scrgbClr r="0" g="0" b="0"/>
          </a:fillRef>
          <a:effectRef idx="0">
            <a:scrgbClr r="0" g="0" b="0"/>
          </a:effectRef>
          <a:fontRef idx="minor"/>
        </p:style>
        <p:txBody>
          <a:bodyPr lIns="0" tIns="13320" rIns="0" bIns="0">
            <a:normAutofit/>
          </a:bodyPr>
          <a:lstStyle/>
          <a:p>
            <a:pPr marL="12600">
              <a:lnSpc>
                <a:spcPct val="100000"/>
              </a:lnSpc>
              <a:spcBef>
                <a:spcPts val="105"/>
              </a:spcBef>
            </a:pPr>
            <a:r>
              <a:rPr lang="en-US" sz="3600" b="0" strike="noStrike" spc="109" dirty="0">
                <a:latin typeface="Trebuchet MS" pitchFamily="34" charset="0"/>
              </a:rPr>
              <a:t>Key </a:t>
            </a:r>
            <a:r>
              <a:rPr lang="en-US" sz="3600" b="0" strike="noStrike" spc="185" dirty="0">
                <a:latin typeface="Trebuchet MS" pitchFamily="34" charset="0"/>
              </a:rPr>
              <a:t>Stages </a:t>
            </a:r>
            <a:r>
              <a:rPr lang="en-US" sz="3600" b="0" strike="noStrike" spc="114" dirty="0">
                <a:latin typeface="Trebuchet MS" pitchFamily="34" charset="0"/>
              </a:rPr>
              <a:t>in </a:t>
            </a:r>
            <a:r>
              <a:rPr lang="en-US" sz="3600" b="0" strike="noStrike" spc="94" dirty="0">
                <a:latin typeface="Trebuchet MS" pitchFamily="34" charset="0"/>
              </a:rPr>
              <a:t>Digital Image</a:t>
            </a:r>
            <a:r>
              <a:rPr lang="en-US" sz="3600" b="0" strike="noStrike" spc="636" dirty="0">
                <a:latin typeface="Trebuchet MS" pitchFamily="34" charset="0"/>
              </a:rPr>
              <a:t> </a:t>
            </a:r>
            <a:r>
              <a:rPr lang="en-US" sz="3600" b="0" strike="noStrike" spc="134" dirty="0">
                <a:latin typeface="Trebuchet MS" pitchFamily="34" charset="0"/>
              </a:rPr>
              <a:t>Processing</a:t>
            </a:r>
            <a:endParaRPr lang="en-US" sz="3600" b="0" strike="noStrike" spc="-1" dirty="0">
              <a:latin typeface="Trebuchet MS" pitchFamily="34" charset="0"/>
            </a:endParaRPr>
          </a:p>
        </p:txBody>
      </p:sp>
      <p:sp>
        <p:nvSpPr>
          <p:cNvPr id="5" name="CustomShape 4"/>
          <p:cNvSpPr/>
          <p:nvPr/>
        </p:nvSpPr>
        <p:spPr>
          <a:xfrm>
            <a:off x="718330" y="3405600"/>
            <a:ext cx="2261280" cy="684360"/>
          </a:xfrm>
          <a:prstGeom prst="rect">
            <a:avLst/>
          </a:prstGeom>
          <a:noFill/>
          <a:ln w="12240">
            <a:solidFill>
              <a:srgbClr val="000000"/>
            </a:solidFill>
            <a:round/>
          </a:ln>
        </p:spPr>
        <p:style>
          <a:lnRef idx="0">
            <a:scrgbClr r="0" g="0" b="0"/>
          </a:lnRef>
          <a:fillRef idx="0">
            <a:scrgbClr r="0" g="0" b="0"/>
          </a:fillRef>
          <a:effectRef idx="0">
            <a:scrgbClr r="0" g="0" b="0"/>
          </a:effectRef>
          <a:fontRef idx="minor"/>
        </p:style>
        <p:txBody>
          <a:bodyPr lIns="0" tIns="135720" rIns="0" bIns="0"/>
          <a:lstStyle/>
          <a:p>
            <a:pPr marL="297360" indent="234360">
              <a:lnSpc>
                <a:spcPct val="100000"/>
              </a:lnSpc>
              <a:spcBef>
                <a:spcPts val="1069"/>
              </a:spcBef>
            </a:pPr>
            <a:r>
              <a:rPr lang="en-US" sz="1800" b="0" strike="noStrike" spc="-7">
                <a:solidFill>
                  <a:srgbClr val="000000"/>
                </a:solidFill>
                <a:latin typeface="Arial"/>
                <a:ea typeface="DejaVu Sans"/>
              </a:rPr>
              <a:t>Image  Ac</a:t>
            </a:r>
            <a:r>
              <a:rPr lang="en-US" sz="1800" b="0" strike="noStrike" spc="-15">
                <a:solidFill>
                  <a:srgbClr val="000000"/>
                </a:solidFill>
                <a:latin typeface="Arial"/>
                <a:ea typeface="DejaVu Sans"/>
              </a:rPr>
              <a:t>q</a:t>
            </a:r>
            <a:r>
              <a:rPr lang="en-US" sz="1800" b="0" strike="noStrike" spc="-7">
                <a:solidFill>
                  <a:srgbClr val="000000"/>
                </a:solidFill>
                <a:latin typeface="Arial"/>
                <a:ea typeface="DejaVu Sans"/>
              </a:rPr>
              <a:t>u</a:t>
            </a:r>
            <a:r>
              <a:rPr lang="en-US" sz="1800" b="0" strike="noStrike" spc="-15">
                <a:solidFill>
                  <a:srgbClr val="000000"/>
                </a:solidFill>
                <a:latin typeface="Arial"/>
                <a:ea typeface="DejaVu Sans"/>
              </a:rPr>
              <a:t>i</a:t>
            </a:r>
            <a:r>
              <a:rPr lang="en-US" sz="1800" b="0" strike="noStrike" spc="-7">
                <a:solidFill>
                  <a:srgbClr val="000000"/>
                </a:solidFill>
                <a:latin typeface="Arial"/>
                <a:ea typeface="DejaVu Sans"/>
              </a:rPr>
              <a:t>siti</a:t>
            </a:r>
            <a:r>
              <a:rPr lang="en-US" sz="1800" b="0" strike="noStrike" spc="-15">
                <a:solidFill>
                  <a:srgbClr val="000000"/>
                </a:solidFill>
                <a:latin typeface="Arial"/>
                <a:ea typeface="DejaVu Sans"/>
              </a:rPr>
              <a:t>o</a:t>
            </a:r>
            <a:r>
              <a:rPr lang="en-US" sz="1800" b="0" strike="noStrike" spc="-7">
                <a:solidFill>
                  <a:srgbClr val="000000"/>
                </a:solidFill>
                <a:latin typeface="Arial"/>
                <a:ea typeface="DejaVu Sans"/>
              </a:rPr>
              <a:t>n</a:t>
            </a:r>
            <a:endParaRPr lang="en-US" sz="1800" b="0" strike="noStrike" spc="-1">
              <a:latin typeface="Arial"/>
            </a:endParaRPr>
          </a:p>
        </p:txBody>
      </p:sp>
      <p:sp>
        <p:nvSpPr>
          <p:cNvPr id="6" name="CustomShape 5"/>
          <p:cNvSpPr/>
          <p:nvPr/>
        </p:nvSpPr>
        <p:spPr>
          <a:xfrm>
            <a:off x="3360250" y="1069200"/>
            <a:ext cx="2261280" cy="684000"/>
          </a:xfrm>
          <a:prstGeom prst="rect">
            <a:avLst/>
          </a:prstGeom>
          <a:noFill/>
          <a:ln w="12240">
            <a:solidFill>
              <a:srgbClr val="000000"/>
            </a:solidFill>
            <a:round/>
          </a:ln>
        </p:spPr>
        <p:style>
          <a:lnRef idx="0">
            <a:scrgbClr r="0" g="0" b="0"/>
          </a:lnRef>
          <a:fillRef idx="0">
            <a:scrgbClr r="0" g="0" b="0"/>
          </a:fillRef>
          <a:effectRef idx="0">
            <a:scrgbClr r="0" g="0" b="0"/>
          </a:effectRef>
          <a:fontRef idx="minor"/>
        </p:style>
        <p:txBody>
          <a:bodyPr lIns="0" tIns="135360" rIns="0" bIns="0"/>
          <a:lstStyle/>
          <a:p>
            <a:pPr marL="265320" indent="266760">
              <a:lnSpc>
                <a:spcPct val="100000"/>
              </a:lnSpc>
              <a:spcBef>
                <a:spcPts val="1066"/>
              </a:spcBef>
            </a:pPr>
            <a:r>
              <a:rPr lang="en-US" sz="1800" b="0" strike="noStrike" spc="-7" dirty="0">
                <a:solidFill>
                  <a:srgbClr val="000000"/>
                </a:solidFill>
                <a:latin typeface="Arial"/>
                <a:ea typeface="DejaVu Sans"/>
              </a:rPr>
              <a:t>Image  R</a:t>
            </a:r>
            <a:r>
              <a:rPr lang="en-US" sz="1800" b="0" strike="noStrike" spc="-15" dirty="0">
                <a:solidFill>
                  <a:srgbClr val="000000"/>
                </a:solidFill>
                <a:latin typeface="Arial"/>
                <a:ea typeface="DejaVu Sans"/>
              </a:rPr>
              <a:t>e</a:t>
            </a:r>
            <a:r>
              <a:rPr lang="en-US" sz="1800" b="0" strike="noStrike" spc="-1" dirty="0">
                <a:solidFill>
                  <a:srgbClr val="000000"/>
                </a:solidFill>
                <a:latin typeface="Arial"/>
                <a:ea typeface="DejaVu Sans"/>
              </a:rPr>
              <a:t>stor</a:t>
            </a:r>
            <a:r>
              <a:rPr lang="en-US" sz="1800" b="0" strike="noStrike" spc="-15" dirty="0">
                <a:solidFill>
                  <a:srgbClr val="000000"/>
                </a:solidFill>
                <a:latin typeface="Arial"/>
                <a:ea typeface="DejaVu Sans"/>
              </a:rPr>
              <a:t>a</a:t>
            </a:r>
            <a:r>
              <a:rPr lang="en-US" sz="1800" b="0" strike="noStrike" spc="-7" dirty="0">
                <a:solidFill>
                  <a:srgbClr val="000000"/>
                </a:solidFill>
                <a:latin typeface="Arial"/>
                <a:ea typeface="DejaVu Sans"/>
              </a:rPr>
              <a:t>tion</a:t>
            </a:r>
            <a:endParaRPr lang="en-US" sz="1800" b="0" strike="noStrike" spc="-1" dirty="0">
              <a:latin typeface="Arial"/>
            </a:endParaRPr>
          </a:p>
        </p:txBody>
      </p:sp>
      <p:sp>
        <p:nvSpPr>
          <p:cNvPr id="7" name="CustomShape 6"/>
          <p:cNvSpPr/>
          <p:nvPr/>
        </p:nvSpPr>
        <p:spPr>
          <a:xfrm>
            <a:off x="6532090" y="1069200"/>
            <a:ext cx="2258880" cy="684000"/>
          </a:xfrm>
          <a:prstGeom prst="rect">
            <a:avLst/>
          </a:prstGeom>
          <a:noFill/>
          <a:ln w="12240">
            <a:solidFill>
              <a:srgbClr val="000000"/>
            </a:solidFill>
            <a:round/>
          </a:ln>
        </p:spPr>
        <p:style>
          <a:lnRef idx="0">
            <a:scrgbClr r="0" g="0" b="0"/>
          </a:lnRef>
          <a:fillRef idx="0">
            <a:scrgbClr r="0" g="0" b="0"/>
          </a:fillRef>
          <a:effectRef idx="0">
            <a:scrgbClr r="0" g="0" b="0"/>
          </a:effectRef>
          <a:fontRef idx="minor"/>
        </p:style>
        <p:txBody>
          <a:bodyPr lIns="0" tIns="135360" rIns="0" bIns="0"/>
          <a:lstStyle/>
          <a:p>
            <a:pPr marL="284400" indent="-144000">
              <a:lnSpc>
                <a:spcPct val="100000"/>
              </a:lnSpc>
              <a:spcBef>
                <a:spcPts val="1066"/>
              </a:spcBef>
            </a:pPr>
            <a:r>
              <a:rPr lang="en-US" sz="1800" b="0" strike="noStrike" spc="-7">
                <a:solidFill>
                  <a:srgbClr val="000000"/>
                </a:solidFill>
                <a:latin typeface="Arial"/>
                <a:ea typeface="DejaVu Sans"/>
              </a:rPr>
              <a:t>Mor</a:t>
            </a:r>
            <a:r>
              <a:rPr lang="en-US" sz="1800" b="0" strike="noStrike" spc="-15">
                <a:solidFill>
                  <a:srgbClr val="000000"/>
                </a:solidFill>
                <a:latin typeface="Arial"/>
                <a:ea typeface="DejaVu Sans"/>
              </a:rPr>
              <a:t>p</a:t>
            </a:r>
            <a:r>
              <a:rPr lang="en-US" sz="1800" b="0" strike="noStrike" spc="-7">
                <a:solidFill>
                  <a:srgbClr val="000000"/>
                </a:solidFill>
                <a:latin typeface="Arial"/>
                <a:ea typeface="DejaVu Sans"/>
              </a:rPr>
              <a:t>h</a:t>
            </a:r>
            <a:r>
              <a:rPr lang="en-US" sz="1800" b="0" strike="noStrike" spc="-15">
                <a:solidFill>
                  <a:srgbClr val="000000"/>
                </a:solidFill>
                <a:latin typeface="Arial"/>
                <a:ea typeface="DejaVu Sans"/>
              </a:rPr>
              <a:t>o</a:t>
            </a:r>
            <a:r>
              <a:rPr lang="en-US" sz="1800" b="0" strike="noStrike" spc="-7">
                <a:solidFill>
                  <a:srgbClr val="000000"/>
                </a:solidFill>
                <a:latin typeface="Arial"/>
                <a:ea typeface="DejaVu Sans"/>
              </a:rPr>
              <a:t>l</a:t>
            </a:r>
            <a:r>
              <a:rPr lang="en-US" sz="1800" b="0" strike="noStrike" spc="-15">
                <a:solidFill>
                  <a:srgbClr val="000000"/>
                </a:solidFill>
                <a:latin typeface="Arial"/>
                <a:ea typeface="DejaVu Sans"/>
              </a:rPr>
              <a:t>o</a:t>
            </a:r>
            <a:r>
              <a:rPr lang="en-US" sz="1800" b="0" strike="noStrike" spc="-7">
                <a:solidFill>
                  <a:srgbClr val="000000"/>
                </a:solidFill>
                <a:latin typeface="Arial"/>
                <a:ea typeface="DejaVu Sans"/>
              </a:rPr>
              <a:t>g</a:t>
            </a:r>
            <a:r>
              <a:rPr lang="en-US" sz="1800" b="0" strike="noStrike" spc="-15">
                <a:solidFill>
                  <a:srgbClr val="000000"/>
                </a:solidFill>
                <a:latin typeface="Arial"/>
                <a:ea typeface="DejaVu Sans"/>
              </a:rPr>
              <a:t>i</a:t>
            </a:r>
            <a:r>
              <a:rPr lang="en-US" sz="1800" b="0" strike="noStrike" spc="-7">
                <a:solidFill>
                  <a:srgbClr val="000000"/>
                </a:solidFill>
                <a:latin typeface="Arial"/>
                <a:ea typeface="DejaVu Sans"/>
              </a:rPr>
              <a:t>cal  Processing</a:t>
            </a:r>
            <a:endParaRPr lang="en-US" sz="1800" b="0" strike="noStrike" spc="-1">
              <a:latin typeface="Arial"/>
            </a:endParaRPr>
          </a:p>
        </p:txBody>
      </p:sp>
      <p:sp>
        <p:nvSpPr>
          <p:cNvPr id="8" name="CustomShape 7"/>
          <p:cNvSpPr/>
          <p:nvPr/>
        </p:nvSpPr>
        <p:spPr>
          <a:xfrm>
            <a:off x="9155290" y="2282400"/>
            <a:ext cx="2258880" cy="558000"/>
          </a:xfrm>
          <a:prstGeom prst="rect">
            <a:avLst/>
          </a:prstGeom>
          <a:noFill/>
          <a:ln w="12240">
            <a:solidFill>
              <a:srgbClr val="000000"/>
            </a:solidFill>
            <a:round/>
          </a:ln>
        </p:spPr>
        <p:style>
          <a:lnRef idx="0">
            <a:scrgbClr r="0" g="0" b="0"/>
          </a:lnRef>
          <a:fillRef idx="0">
            <a:scrgbClr r="0" g="0" b="0"/>
          </a:fillRef>
          <a:effectRef idx="0">
            <a:scrgbClr r="0" g="0" b="0"/>
          </a:effectRef>
          <a:fontRef idx="minor"/>
        </p:style>
        <p:txBody>
          <a:bodyPr lIns="0" tIns="1800" rIns="0" bIns="0"/>
          <a:lstStyle/>
          <a:p>
            <a:pPr>
              <a:lnSpc>
                <a:spcPct val="100000"/>
              </a:lnSpc>
              <a:spcBef>
                <a:spcPts val="14"/>
              </a:spcBef>
            </a:pPr>
            <a:endParaRPr lang="en-US" sz="1800" b="0" strike="noStrike" spc="-1">
              <a:latin typeface="Arial"/>
            </a:endParaRPr>
          </a:p>
          <a:p>
            <a:pPr marL="144000">
              <a:lnSpc>
                <a:spcPct val="100000"/>
              </a:lnSpc>
            </a:pPr>
            <a:r>
              <a:rPr lang="en-US" sz="1800" b="0" strike="noStrike" spc="-7">
                <a:solidFill>
                  <a:srgbClr val="000000"/>
                </a:solidFill>
                <a:latin typeface="Arial"/>
                <a:ea typeface="DejaVu Sans"/>
              </a:rPr>
              <a:t>Segmentation</a:t>
            </a:r>
            <a:endParaRPr lang="en-US" sz="1800" b="0" strike="noStrike" spc="-1">
              <a:latin typeface="Arial"/>
            </a:endParaRPr>
          </a:p>
        </p:txBody>
      </p:sp>
      <p:sp>
        <p:nvSpPr>
          <p:cNvPr id="9" name="CustomShape 8"/>
          <p:cNvSpPr/>
          <p:nvPr/>
        </p:nvSpPr>
        <p:spPr>
          <a:xfrm>
            <a:off x="9204730" y="4346460"/>
            <a:ext cx="2258880" cy="829800"/>
          </a:xfrm>
          <a:custGeom>
            <a:avLst/>
            <a:gdLst/>
            <a:ahLst/>
            <a:cxnLst/>
            <a:rect l="l" t="t" r="r" b="b"/>
            <a:pathLst>
              <a:path w="1694815" h="830579">
                <a:moveTo>
                  <a:pt x="0" y="830580"/>
                </a:moveTo>
                <a:lnTo>
                  <a:pt x="1694688" y="830580"/>
                </a:lnTo>
                <a:lnTo>
                  <a:pt x="1694688" y="0"/>
                </a:lnTo>
                <a:lnTo>
                  <a:pt x="0" y="0"/>
                </a:lnTo>
                <a:lnTo>
                  <a:pt x="0" y="830580"/>
                </a:lnTo>
                <a:close/>
              </a:path>
            </a:pathLst>
          </a:custGeom>
          <a:noFill/>
          <a:ln w="12240">
            <a:solidFill>
              <a:srgbClr val="000000"/>
            </a:solidFill>
            <a:round/>
          </a:ln>
        </p:spPr>
        <p:style>
          <a:lnRef idx="0">
            <a:scrgbClr r="0" g="0" b="0"/>
          </a:lnRef>
          <a:fillRef idx="0">
            <a:scrgbClr r="0" g="0" b="0"/>
          </a:fillRef>
          <a:effectRef idx="0">
            <a:scrgbClr r="0" g="0" b="0"/>
          </a:effectRef>
          <a:fontRef idx="minor"/>
        </p:style>
      </p:sp>
      <p:sp>
        <p:nvSpPr>
          <p:cNvPr id="10" name="CustomShape 9"/>
          <p:cNvSpPr/>
          <p:nvPr/>
        </p:nvSpPr>
        <p:spPr>
          <a:xfrm>
            <a:off x="718330" y="2282400"/>
            <a:ext cx="2261280" cy="684000"/>
          </a:xfrm>
          <a:prstGeom prst="rect">
            <a:avLst/>
          </a:prstGeom>
          <a:noFill/>
          <a:ln w="12240">
            <a:solidFill>
              <a:srgbClr val="000000"/>
            </a:solidFill>
            <a:round/>
          </a:ln>
        </p:spPr>
        <p:style>
          <a:lnRef idx="0">
            <a:scrgbClr r="0" g="0" b="0"/>
          </a:lnRef>
          <a:fillRef idx="0">
            <a:scrgbClr r="0" g="0" b="0"/>
          </a:fillRef>
          <a:effectRef idx="0">
            <a:scrgbClr r="0" g="0" b="0"/>
          </a:effectRef>
          <a:fontRef idx="minor"/>
        </p:style>
        <p:txBody>
          <a:bodyPr lIns="0" tIns="135360" rIns="0" bIns="0"/>
          <a:lstStyle/>
          <a:p>
            <a:pPr marL="144000" indent="386640">
              <a:lnSpc>
                <a:spcPct val="100000"/>
              </a:lnSpc>
              <a:spcBef>
                <a:spcPts val="1066"/>
              </a:spcBef>
            </a:pPr>
            <a:r>
              <a:rPr lang="en-US" sz="1800" b="0" strike="noStrike" spc="-7">
                <a:solidFill>
                  <a:srgbClr val="000000"/>
                </a:solidFill>
                <a:latin typeface="Arial"/>
                <a:ea typeface="DejaVu Sans"/>
              </a:rPr>
              <a:t>Image  E</a:t>
            </a:r>
            <a:r>
              <a:rPr lang="en-US" sz="1800" b="0" strike="noStrike" spc="-15">
                <a:solidFill>
                  <a:srgbClr val="000000"/>
                </a:solidFill>
                <a:latin typeface="Arial"/>
                <a:ea typeface="DejaVu Sans"/>
              </a:rPr>
              <a:t>n</a:t>
            </a:r>
            <a:r>
              <a:rPr lang="en-US" sz="1800" b="0" strike="noStrike" spc="-7">
                <a:solidFill>
                  <a:srgbClr val="000000"/>
                </a:solidFill>
                <a:latin typeface="Arial"/>
                <a:ea typeface="DejaVu Sans"/>
              </a:rPr>
              <a:t>h</a:t>
            </a:r>
            <a:r>
              <a:rPr lang="en-US" sz="1800" b="0" strike="noStrike" spc="-15">
                <a:solidFill>
                  <a:srgbClr val="000000"/>
                </a:solidFill>
                <a:latin typeface="Arial"/>
                <a:ea typeface="DejaVu Sans"/>
              </a:rPr>
              <a:t>a</a:t>
            </a:r>
            <a:r>
              <a:rPr lang="en-US" sz="1800" b="0" strike="noStrike" spc="-7">
                <a:solidFill>
                  <a:srgbClr val="000000"/>
                </a:solidFill>
                <a:latin typeface="Arial"/>
                <a:ea typeface="DejaVu Sans"/>
              </a:rPr>
              <a:t>nc</a:t>
            </a:r>
            <a:r>
              <a:rPr lang="en-US" sz="1800" b="0" strike="noStrike" spc="-15">
                <a:solidFill>
                  <a:srgbClr val="000000"/>
                </a:solidFill>
                <a:latin typeface="Arial"/>
                <a:ea typeface="DejaVu Sans"/>
              </a:rPr>
              <a:t>e</a:t>
            </a:r>
            <a:r>
              <a:rPr lang="en-US" sz="1800" b="0" strike="noStrike" spc="-7">
                <a:solidFill>
                  <a:srgbClr val="000000"/>
                </a:solidFill>
                <a:latin typeface="Arial"/>
                <a:ea typeface="DejaVu Sans"/>
              </a:rPr>
              <a:t>me</a:t>
            </a:r>
            <a:r>
              <a:rPr lang="en-US" sz="1800" b="0" strike="noStrike" spc="-15">
                <a:solidFill>
                  <a:srgbClr val="000000"/>
                </a:solidFill>
                <a:latin typeface="Arial"/>
                <a:ea typeface="DejaVu Sans"/>
              </a:rPr>
              <a:t>n</a:t>
            </a:r>
            <a:r>
              <a:rPr lang="en-US" sz="1800" b="0" strike="noStrike" spc="-1">
                <a:solidFill>
                  <a:srgbClr val="000000"/>
                </a:solidFill>
                <a:latin typeface="Arial"/>
                <a:ea typeface="DejaVu Sans"/>
              </a:rPr>
              <a:t>t</a:t>
            </a:r>
            <a:endParaRPr lang="en-US" sz="1800" b="0" strike="noStrike" spc="-1">
              <a:latin typeface="Arial"/>
            </a:endParaRPr>
          </a:p>
        </p:txBody>
      </p:sp>
      <p:sp>
        <p:nvSpPr>
          <p:cNvPr id="11" name="CustomShape 10"/>
          <p:cNvSpPr/>
          <p:nvPr/>
        </p:nvSpPr>
        <p:spPr>
          <a:xfrm>
            <a:off x="9175705" y="3259620"/>
            <a:ext cx="2258880" cy="670320"/>
          </a:xfrm>
          <a:prstGeom prst="rect">
            <a:avLst/>
          </a:prstGeom>
          <a:noFill/>
          <a:ln w="12240">
            <a:solidFill>
              <a:srgbClr val="000000"/>
            </a:solidFill>
            <a:round/>
          </a:ln>
        </p:spPr>
        <p:style>
          <a:lnRef idx="0">
            <a:scrgbClr r="0" g="0" b="0"/>
          </a:lnRef>
          <a:fillRef idx="0">
            <a:scrgbClr r="0" g="0" b="0"/>
          </a:fillRef>
          <a:effectRef idx="0">
            <a:scrgbClr r="0" g="0" b="0"/>
          </a:effectRef>
          <a:fontRef idx="minor"/>
        </p:style>
        <p:txBody>
          <a:bodyPr lIns="0" tIns="151920" rIns="0" bIns="0"/>
          <a:lstStyle/>
          <a:p>
            <a:pPr marL="275040" indent="260280">
              <a:lnSpc>
                <a:spcPct val="100000"/>
              </a:lnSpc>
              <a:spcBef>
                <a:spcPts val="1196"/>
              </a:spcBef>
            </a:pPr>
            <a:r>
              <a:rPr lang="en-US" b="0" strike="noStrike" spc="-1" dirty="0">
                <a:solidFill>
                  <a:srgbClr val="000000"/>
                </a:solidFill>
                <a:latin typeface="Arial"/>
                <a:ea typeface="DejaVu Sans"/>
              </a:rPr>
              <a:t>Object  Recogn</a:t>
            </a:r>
            <a:r>
              <a:rPr lang="en-US" b="0" strike="noStrike" spc="1" dirty="0">
                <a:solidFill>
                  <a:srgbClr val="000000"/>
                </a:solidFill>
                <a:latin typeface="Arial"/>
                <a:ea typeface="DejaVu Sans"/>
              </a:rPr>
              <a:t>i</a:t>
            </a:r>
            <a:r>
              <a:rPr lang="en-US" b="0" strike="noStrike" spc="-12" dirty="0">
                <a:solidFill>
                  <a:srgbClr val="000000"/>
                </a:solidFill>
                <a:latin typeface="Arial"/>
                <a:ea typeface="DejaVu Sans"/>
              </a:rPr>
              <a:t>t</a:t>
            </a:r>
            <a:r>
              <a:rPr lang="en-US" b="0" strike="noStrike" spc="-1" dirty="0">
                <a:solidFill>
                  <a:srgbClr val="000000"/>
                </a:solidFill>
                <a:latin typeface="Arial"/>
                <a:ea typeface="DejaVu Sans"/>
              </a:rPr>
              <a:t>ion</a:t>
            </a:r>
            <a:endParaRPr lang="en-US" b="0" strike="noStrike" spc="-1" dirty="0">
              <a:latin typeface="Arial"/>
            </a:endParaRPr>
          </a:p>
        </p:txBody>
      </p:sp>
      <p:sp>
        <p:nvSpPr>
          <p:cNvPr id="12" name="CustomShape 11"/>
          <p:cNvSpPr/>
          <p:nvPr/>
        </p:nvSpPr>
        <p:spPr>
          <a:xfrm>
            <a:off x="1799290" y="4236120"/>
            <a:ext cx="100800" cy="525240"/>
          </a:xfrm>
          <a:custGeom>
            <a:avLst/>
            <a:gdLst/>
            <a:ahLst/>
            <a:cxnLst/>
            <a:rect l="l" t="t" r="r" b="b"/>
            <a:pathLst>
              <a:path w="76200" h="525779">
                <a:moveTo>
                  <a:pt x="44450" y="63499"/>
                </a:moveTo>
                <a:lnTo>
                  <a:pt x="31750" y="63499"/>
                </a:lnTo>
                <a:lnTo>
                  <a:pt x="31750" y="525525"/>
                </a:lnTo>
                <a:lnTo>
                  <a:pt x="44450" y="525525"/>
                </a:lnTo>
                <a:lnTo>
                  <a:pt x="44450" y="63499"/>
                </a:lnTo>
                <a:close/>
                <a:moveTo>
                  <a:pt x="38100" y="0"/>
                </a:moveTo>
                <a:lnTo>
                  <a:pt x="0" y="76199"/>
                </a:lnTo>
                <a:lnTo>
                  <a:pt x="31750" y="76199"/>
                </a:lnTo>
                <a:lnTo>
                  <a:pt x="31750" y="63499"/>
                </a:lnTo>
                <a:lnTo>
                  <a:pt x="69850" y="63499"/>
                </a:lnTo>
                <a:lnTo>
                  <a:pt x="38100" y="0"/>
                </a:lnTo>
                <a:close/>
                <a:moveTo>
                  <a:pt x="69850" y="63499"/>
                </a:moveTo>
                <a:lnTo>
                  <a:pt x="44450" y="63499"/>
                </a:lnTo>
                <a:lnTo>
                  <a:pt x="44450" y="76199"/>
                </a:lnTo>
                <a:lnTo>
                  <a:pt x="76200" y="76199"/>
                </a:lnTo>
                <a:lnTo>
                  <a:pt x="69850" y="63499"/>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13" name="CustomShape 12"/>
          <p:cNvSpPr/>
          <p:nvPr/>
        </p:nvSpPr>
        <p:spPr>
          <a:xfrm>
            <a:off x="1799290" y="3112920"/>
            <a:ext cx="100800" cy="293400"/>
          </a:xfrm>
          <a:custGeom>
            <a:avLst/>
            <a:gdLst/>
            <a:ahLst/>
            <a:cxnLst/>
            <a:rect l="l" t="t" r="r" b="b"/>
            <a:pathLst>
              <a:path w="76200" h="294004">
                <a:moveTo>
                  <a:pt x="44450" y="63500"/>
                </a:moveTo>
                <a:lnTo>
                  <a:pt x="31750" y="63500"/>
                </a:lnTo>
                <a:lnTo>
                  <a:pt x="31750" y="293624"/>
                </a:lnTo>
                <a:lnTo>
                  <a:pt x="44450" y="293624"/>
                </a:lnTo>
                <a:lnTo>
                  <a:pt x="44450" y="63500"/>
                </a:lnTo>
                <a:close/>
                <a:moveTo>
                  <a:pt x="38100" y="0"/>
                </a:moveTo>
                <a:lnTo>
                  <a:pt x="0" y="76200"/>
                </a:lnTo>
                <a:lnTo>
                  <a:pt x="31750" y="76200"/>
                </a:lnTo>
                <a:lnTo>
                  <a:pt x="31750" y="63500"/>
                </a:lnTo>
                <a:lnTo>
                  <a:pt x="69850" y="63500"/>
                </a:lnTo>
                <a:lnTo>
                  <a:pt x="38100" y="0"/>
                </a:lnTo>
                <a:close/>
                <a:moveTo>
                  <a:pt x="69850" y="63500"/>
                </a:moveTo>
                <a:lnTo>
                  <a:pt x="44450" y="63500"/>
                </a:lnTo>
                <a:lnTo>
                  <a:pt x="44450" y="76200"/>
                </a:lnTo>
                <a:lnTo>
                  <a:pt x="76200" y="76200"/>
                </a:lnTo>
                <a:lnTo>
                  <a:pt x="69850" y="63500"/>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14" name="CustomShape 13"/>
          <p:cNvSpPr/>
          <p:nvPr/>
        </p:nvSpPr>
        <p:spPr>
          <a:xfrm>
            <a:off x="10273145" y="3995367"/>
            <a:ext cx="100800" cy="293400"/>
          </a:xfrm>
          <a:custGeom>
            <a:avLst/>
            <a:gdLst/>
            <a:ahLst/>
            <a:cxnLst/>
            <a:rect l="l" t="t" r="r" b="b"/>
            <a:pathLst>
              <a:path w="76200" h="294004">
                <a:moveTo>
                  <a:pt x="31750" y="217423"/>
                </a:moveTo>
                <a:lnTo>
                  <a:pt x="0" y="217423"/>
                </a:lnTo>
                <a:lnTo>
                  <a:pt x="38100" y="293623"/>
                </a:lnTo>
                <a:lnTo>
                  <a:pt x="69850" y="230123"/>
                </a:lnTo>
                <a:lnTo>
                  <a:pt x="31750" y="230123"/>
                </a:lnTo>
                <a:lnTo>
                  <a:pt x="31750" y="217423"/>
                </a:lnTo>
                <a:close/>
                <a:moveTo>
                  <a:pt x="44450" y="0"/>
                </a:moveTo>
                <a:lnTo>
                  <a:pt x="31750" y="0"/>
                </a:lnTo>
                <a:lnTo>
                  <a:pt x="31750" y="230123"/>
                </a:lnTo>
                <a:lnTo>
                  <a:pt x="44450" y="230123"/>
                </a:lnTo>
                <a:lnTo>
                  <a:pt x="44450" y="0"/>
                </a:lnTo>
                <a:close/>
                <a:moveTo>
                  <a:pt x="76200" y="217423"/>
                </a:moveTo>
                <a:lnTo>
                  <a:pt x="44450" y="217423"/>
                </a:lnTo>
                <a:lnTo>
                  <a:pt x="44450" y="230123"/>
                </a:lnTo>
                <a:lnTo>
                  <a:pt x="69850" y="230123"/>
                </a:lnTo>
                <a:lnTo>
                  <a:pt x="76200" y="217423"/>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15" name="CustomShape 14"/>
          <p:cNvSpPr/>
          <p:nvPr/>
        </p:nvSpPr>
        <p:spPr>
          <a:xfrm>
            <a:off x="10281086" y="2865485"/>
            <a:ext cx="100800" cy="293400"/>
          </a:xfrm>
          <a:custGeom>
            <a:avLst/>
            <a:gdLst/>
            <a:ahLst/>
            <a:cxnLst/>
            <a:rect l="l" t="t" r="r" b="b"/>
            <a:pathLst>
              <a:path w="76200" h="294004">
                <a:moveTo>
                  <a:pt x="31750" y="217424"/>
                </a:moveTo>
                <a:lnTo>
                  <a:pt x="0" y="217424"/>
                </a:lnTo>
                <a:lnTo>
                  <a:pt x="38100" y="293624"/>
                </a:lnTo>
                <a:lnTo>
                  <a:pt x="69850" y="230124"/>
                </a:lnTo>
                <a:lnTo>
                  <a:pt x="31750" y="230124"/>
                </a:lnTo>
                <a:lnTo>
                  <a:pt x="31750" y="217424"/>
                </a:lnTo>
                <a:close/>
                <a:moveTo>
                  <a:pt x="44450" y="0"/>
                </a:moveTo>
                <a:lnTo>
                  <a:pt x="31750" y="0"/>
                </a:lnTo>
                <a:lnTo>
                  <a:pt x="31750" y="230124"/>
                </a:lnTo>
                <a:lnTo>
                  <a:pt x="44450" y="230124"/>
                </a:lnTo>
                <a:lnTo>
                  <a:pt x="44450" y="0"/>
                </a:lnTo>
                <a:close/>
                <a:moveTo>
                  <a:pt x="76200" y="217424"/>
                </a:moveTo>
                <a:lnTo>
                  <a:pt x="44450" y="217424"/>
                </a:lnTo>
                <a:lnTo>
                  <a:pt x="44450" y="230124"/>
                </a:lnTo>
                <a:lnTo>
                  <a:pt x="69850" y="230124"/>
                </a:lnTo>
                <a:lnTo>
                  <a:pt x="76200" y="217424"/>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16" name="CustomShape 16"/>
          <p:cNvSpPr/>
          <p:nvPr/>
        </p:nvSpPr>
        <p:spPr>
          <a:xfrm>
            <a:off x="8791450" y="1478880"/>
            <a:ext cx="1542720" cy="802440"/>
          </a:xfrm>
          <a:custGeom>
            <a:avLst/>
            <a:gdLst/>
            <a:ahLst/>
            <a:cxnLst/>
            <a:rect l="l" t="t" r="r" b="b"/>
            <a:pathLst>
              <a:path w="1157604" h="803275">
                <a:moveTo>
                  <a:pt x="1112774" y="727075"/>
                </a:moveTo>
                <a:lnTo>
                  <a:pt x="1081024" y="727075"/>
                </a:lnTo>
                <a:lnTo>
                  <a:pt x="1119124" y="803275"/>
                </a:lnTo>
                <a:lnTo>
                  <a:pt x="1150874" y="739775"/>
                </a:lnTo>
                <a:lnTo>
                  <a:pt x="1112774" y="739775"/>
                </a:lnTo>
                <a:lnTo>
                  <a:pt x="1112774" y="727075"/>
                </a:lnTo>
                <a:close/>
                <a:moveTo>
                  <a:pt x="1112774" y="6350"/>
                </a:moveTo>
                <a:lnTo>
                  <a:pt x="1112774" y="739775"/>
                </a:lnTo>
                <a:lnTo>
                  <a:pt x="1125474" y="739775"/>
                </a:lnTo>
                <a:lnTo>
                  <a:pt x="1125474" y="12700"/>
                </a:lnTo>
                <a:lnTo>
                  <a:pt x="1119124" y="12700"/>
                </a:lnTo>
                <a:lnTo>
                  <a:pt x="1112774" y="6350"/>
                </a:lnTo>
                <a:close/>
                <a:moveTo>
                  <a:pt x="1157224" y="727075"/>
                </a:moveTo>
                <a:lnTo>
                  <a:pt x="1125474" y="727075"/>
                </a:lnTo>
                <a:lnTo>
                  <a:pt x="1125474" y="739775"/>
                </a:lnTo>
                <a:lnTo>
                  <a:pt x="1150874" y="739775"/>
                </a:lnTo>
                <a:lnTo>
                  <a:pt x="1157224" y="727075"/>
                </a:lnTo>
                <a:close/>
                <a:moveTo>
                  <a:pt x="1125474" y="0"/>
                </a:moveTo>
                <a:lnTo>
                  <a:pt x="0" y="0"/>
                </a:lnTo>
                <a:lnTo>
                  <a:pt x="0" y="12700"/>
                </a:lnTo>
                <a:lnTo>
                  <a:pt x="1112774" y="12700"/>
                </a:lnTo>
                <a:lnTo>
                  <a:pt x="1112774" y="6350"/>
                </a:lnTo>
                <a:lnTo>
                  <a:pt x="1125474" y="6350"/>
                </a:lnTo>
                <a:lnTo>
                  <a:pt x="1125474" y="0"/>
                </a:lnTo>
                <a:close/>
                <a:moveTo>
                  <a:pt x="1125474" y="6350"/>
                </a:moveTo>
                <a:lnTo>
                  <a:pt x="1112774" y="6350"/>
                </a:lnTo>
                <a:lnTo>
                  <a:pt x="1119124" y="12700"/>
                </a:lnTo>
                <a:lnTo>
                  <a:pt x="1125474" y="12700"/>
                </a:lnTo>
                <a:lnTo>
                  <a:pt x="1125474" y="6350"/>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17" name="CustomShape 17"/>
          <p:cNvSpPr/>
          <p:nvPr/>
        </p:nvSpPr>
        <p:spPr>
          <a:xfrm>
            <a:off x="5621530" y="1447200"/>
            <a:ext cx="909120" cy="75600"/>
          </a:xfrm>
          <a:custGeom>
            <a:avLst/>
            <a:gdLst/>
            <a:ahLst/>
            <a:cxnLst/>
            <a:rect l="l" t="t" r="r" b="b"/>
            <a:pathLst>
              <a:path w="682625" h="76200">
                <a:moveTo>
                  <a:pt x="606425" y="0"/>
                </a:moveTo>
                <a:lnTo>
                  <a:pt x="606425" y="76200"/>
                </a:lnTo>
                <a:lnTo>
                  <a:pt x="669925" y="44450"/>
                </a:lnTo>
                <a:lnTo>
                  <a:pt x="619125" y="44450"/>
                </a:lnTo>
                <a:lnTo>
                  <a:pt x="619125" y="31750"/>
                </a:lnTo>
                <a:lnTo>
                  <a:pt x="669925" y="31750"/>
                </a:lnTo>
                <a:lnTo>
                  <a:pt x="606425" y="0"/>
                </a:lnTo>
                <a:close/>
                <a:moveTo>
                  <a:pt x="606425" y="31750"/>
                </a:moveTo>
                <a:lnTo>
                  <a:pt x="0" y="31750"/>
                </a:lnTo>
                <a:lnTo>
                  <a:pt x="0" y="44450"/>
                </a:lnTo>
                <a:lnTo>
                  <a:pt x="606425" y="44450"/>
                </a:lnTo>
                <a:lnTo>
                  <a:pt x="606425" y="31750"/>
                </a:lnTo>
                <a:close/>
                <a:moveTo>
                  <a:pt x="669925" y="31750"/>
                </a:moveTo>
                <a:lnTo>
                  <a:pt x="619125" y="31750"/>
                </a:lnTo>
                <a:lnTo>
                  <a:pt x="619125" y="44450"/>
                </a:lnTo>
                <a:lnTo>
                  <a:pt x="669925" y="44450"/>
                </a:lnTo>
                <a:lnTo>
                  <a:pt x="682625" y="38100"/>
                </a:lnTo>
                <a:lnTo>
                  <a:pt x="669925" y="31750"/>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18" name="CustomShape 18"/>
          <p:cNvSpPr/>
          <p:nvPr/>
        </p:nvSpPr>
        <p:spPr>
          <a:xfrm>
            <a:off x="1842010" y="1447200"/>
            <a:ext cx="1518720" cy="834480"/>
          </a:xfrm>
          <a:custGeom>
            <a:avLst/>
            <a:gdLst/>
            <a:ahLst/>
            <a:cxnLst/>
            <a:rect l="l" t="t" r="r" b="b"/>
            <a:pathLst>
              <a:path w="1139825" h="835025">
                <a:moveTo>
                  <a:pt x="1063625" y="31750"/>
                </a:moveTo>
                <a:lnTo>
                  <a:pt x="0" y="31750"/>
                </a:lnTo>
                <a:lnTo>
                  <a:pt x="0" y="835025"/>
                </a:lnTo>
                <a:lnTo>
                  <a:pt x="12700" y="835025"/>
                </a:lnTo>
                <a:lnTo>
                  <a:pt x="12700" y="44450"/>
                </a:lnTo>
                <a:lnTo>
                  <a:pt x="6350" y="44450"/>
                </a:lnTo>
                <a:lnTo>
                  <a:pt x="12700" y="38100"/>
                </a:lnTo>
                <a:lnTo>
                  <a:pt x="1063625" y="38100"/>
                </a:lnTo>
                <a:lnTo>
                  <a:pt x="1063625" y="31750"/>
                </a:lnTo>
                <a:close/>
                <a:moveTo>
                  <a:pt x="1063625" y="0"/>
                </a:moveTo>
                <a:lnTo>
                  <a:pt x="1063625" y="76200"/>
                </a:lnTo>
                <a:lnTo>
                  <a:pt x="1127125" y="44450"/>
                </a:lnTo>
                <a:lnTo>
                  <a:pt x="1076325" y="44450"/>
                </a:lnTo>
                <a:lnTo>
                  <a:pt x="1076325" y="31750"/>
                </a:lnTo>
                <a:lnTo>
                  <a:pt x="1127125" y="31750"/>
                </a:lnTo>
                <a:lnTo>
                  <a:pt x="1063625" y="0"/>
                </a:lnTo>
                <a:close/>
                <a:moveTo>
                  <a:pt x="12700" y="38100"/>
                </a:moveTo>
                <a:lnTo>
                  <a:pt x="6350" y="44450"/>
                </a:lnTo>
                <a:lnTo>
                  <a:pt x="12700" y="44450"/>
                </a:lnTo>
                <a:lnTo>
                  <a:pt x="12700" y="38100"/>
                </a:lnTo>
                <a:close/>
                <a:moveTo>
                  <a:pt x="1063625" y="38100"/>
                </a:moveTo>
                <a:lnTo>
                  <a:pt x="12700" y="38100"/>
                </a:lnTo>
                <a:lnTo>
                  <a:pt x="12700" y="44450"/>
                </a:lnTo>
                <a:lnTo>
                  <a:pt x="1063625" y="44450"/>
                </a:lnTo>
                <a:lnTo>
                  <a:pt x="1063625" y="38100"/>
                </a:lnTo>
                <a:close/>
                <a:moveTo>
                  <a:pt x="1127125" y="31750"/>
                </a:moveTo>
                <a:lnTo>
                  <a:pt x="1076325" y="31750"/>
                </a:lnTo>
                <a:lnTo>
                  <a:pt x="1076325" y="44450"/>
                </a:lnTo>
                <a:lnTo>
                  <a:pt x="1127125" y="44450"/>
                </a:lnTo>
                <a:lnTo>
                  <a:pt x="1139825" y="38100"/>
                </a:lnTo>
                <a:lnTo>
                  <a:pt x="1127125" y="31750"/>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19" name="CustomShape 19"/>
          <p:cNvSpPr/>
          <p:nvPr/>
        </p:nvSpPr>
        <p:spPr>
          <a:xfrm>
            <a:off x="9310825" y="4501800"/>
            <a:ext cx="1988640" cy="519120"/>
          </a:xfrm>
          <a:prstGeom prst="rect">
            <a:avLst/>
          </a:prstGeom>
          <a:noFill/>
          <a:ln>
            <a:noFill/>
          </a:ln>
        </p:spPr>
        <p:style>
          <a:lnRef idx="0">
            <a:scrgbClr r="0" g="0" b="0"/>
          </a:lnRef>
          <a:fillRef idx="0">
            <a:scrgbClr r="0" g="0" b="0"/>
          </a:fillRef>
          <a:effectRef idx="0">
            <a:scrgbClr r="0" g="0" b="0"/>
          </a:effectRef>
          <a:fontRef idx="minor"/>
        </p:style>
        <p:txBody>
          <a:bodyPr lIns="0" tIns="1440" rIns="0" bIns="0"/>
          <a:lstStyle/>
          <a:p>
            <a:pPr marL="102240" indent="-89280">
              <a:lnSpc>
                <a:spcPts val="2038"/>
              </a:lnSpc>
              <a:spcBef>
                <a:spcPts val="11"/>
              </a:spcBef>
            </a:pPr>
            <a:r>
              <a:rPr lang="en-US" b="0" strike="noStrike" spc="-1" dirty="0">
                <a:solidFill>
                  <a:srgbClr val="000000"/>
                </a:solidFill>
                <a:latin typeface="Arial"/>
                <a:ea typeface="DejaVu Sans"/>
              </a:rPr>
              <a:t>Represen</a:t>
            </a:r>
            <a:r>
              <a:rPr lang="en-US" b="0" strike="noStrike" spc="-12" dirty="0">
                <a:solidFill>
                  <a:srgbClr val="000000"/>
                </a:solidFill>
                <a:latin typeface="Arial"/>
                <a:ea typeface="DejaVu Sans"/>
              </a:rPr>
              <a:t>t</a:t>
            </a:r>
            <a:r>
              <a:rPr lang="en-US" b="0" strike="noStrike" spc="-1" dirty="0">
                <a:solidFill>
                  <a:srgbClr val="000000"/>
                </a:solidFill>
                <a:latin typeface="Arial"/>
                <a:ea typeface="DejaVu Sans"/>
              </a:rPr>
              <a:t>a</a:t>
            </a:r>
            <a:r>
              <a:rPr lang="en-US" b="0" strike="noStrike" spc="-12" dirty="0">
                <a:solidFill>
                  <a:srgbClr val="000000"/>
                </a:solidFill>
                <a:latin typeface="Arial"/>
                <a:ea typeface="DejaVu Sans"/>
              </a:rPr>
              <a:t>t</a:t>
            </a:r>
            <a:r>
              <a:rPr lang="en-US" b="0" strike="noStrike" spc="-1" dirty="0">
                <a:solidFill>
                  <a:srgbClr val="000000"/>
                </a:solidFill>
                <a:latin typeface="Arial"/>
                <a:ea typeface="DejaVu Sans"/>
              </a:rPr>
              <a:t>ion  &amp;</a:t>
            </a:r>
            <a:r>
              <a:rPr lang="en-US" b="0" strike="noStrike" spc="-35" dirty="0">
                <a:solidFill>
                  <a:srgbClr val="000000"/>
                </a:solidFill>
                <a:latin typeface="Arial"/>
                <a:ea typeface="DejaVu Sans"/>
              </a:rPr>
              <a:t> </a:t>
            </a:r>
            <a:r>
              <a:rPr lang="en-US" b="0" strike="noStrike" spc="-1" dirty="0">
                <a:solidFill>
                  <a:srgbClr val="000000"/>
                </a:solidFill>
                <a:latin typeface="Arial"/>
                <a:ea typeface="DejaVu Sans"/>
              </a:rPr>
              <a:t>Description</a:t>
            </a:r>
            <a:endParaRPr lang="en-US" b="0" strike="noStrike" spc="-1" dirty="0">
              <a:latin typeface="Arial"/>
            </a:endParaRPr>
          </a:p>
        </p:txBody>
      </p:sp>
      <p:sp>
        <p:nvSpPr>
          <p:cNvPr id="20" name="CustomShape 20"/>
          <p:cNvSpPr/>
          <p:nvPr/>
        </p:nvSpPr>
        <p:spPr>
          <a:xfrm>
            <a:off x="697210" y="4811760"/>
            <a:ext cx="2299200" cy="265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12600">
              <a:lnSpc>
                <a:spcPts val="2089"/>
              </a:lnSpc>
            </a:pPr>
            <a:endParaRPr lang="en-US" sz="1800" b="0" strike="noStrike" spc="-1" dirty="0">
              <a:latin typeface="Arial"/>
            </a:endParaRPr>
          </a:p>
        </p:txBody>
      </p:sp>
      <p:pic>
        <p:nvPicPr>
          <p:cNvPr id="21" name="Picture 20"/>
          <p:cNvPicPr/>
          <p:nvPr/>
        </p:nvPicPr>
        <p:blipFill>
          <a:blip r:embed="rId2"/>
          <a:stretch/>
        </p:blipFill>
        <p:spPr>
          <a:xfrm>
            <a:off x="3142810" y="5053680"/>
            <a:ext cx="5642880" cy="1011240"/>
          </a:xfrm>
          <a:prstGeom prst="rect">
            <a:avLst/>
          </a:prstGeom>
          <a:ln>
            <a:noFill/>
          </a:ln>
        </p:spPr>
      </p:pic>
      <p:sp>
        <p:nvSpPr>
          <p:cNvPr id="22" name="CustomShape 20"/>
          <p:cNvSpPr/>
          <p:nvPr/>
        </p:nvSpPr>
        <p:spPr>
          <a:xfrm>
            <a:off x="843610" y="4811760"/>
            <a:ext cx="2299200" cy="265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12600">
              <a:lnSpc>
                <a:spcPts val="2089"/>
              </a:lnSpc>
            </a:pPr>
            <a:r>
              <a:rPr lang="en-US" sz="1800" b="0" strike="noStrike" spc="-7" dirty="0">
                <a:solidFill>
                  <a:srgbClr val="000000"/>
                </a:solidFill>
                <a:latin typeface="Arial"/>
                <a:ea typeface="DejaVu Sans"/>
              </a:rPr>
              <a:t>Problem</a:t>
            </a:r>
            <a:r>
              <a:rPr lang="en-US" sz="1800" b="0" strike="noStrike" spc="-55" dirty="0">
                <a:solidFill>
                  <a:srgbClr val="000000"/>
                </a:solidFill>
                <a:latin typeface="Arial"/>
                <a:ea typeface="DejaVu Sans"/>
              </a:rPr>
              <a:t> </a:t>
            </a:r>
            <a:r>
              <a:rPr lang="en-US" sz="1800" b="0" strike="noStrike" spc="-7" dirty="0">
                <a:solidFill>
                  <a:srgbClr val="000000"/>
                </a:solidFill>
                <a:latin typeface="Arial"/>
                <a:ea typeface="DejaVu Sans"/>
              </a:rPr>
              <a:t>Domain</a:t>
            </a:r>
            <a:endParaRPr lang="en-US" sz="1800" b="0" strike="noStrike" spc="-1" dirty="0">
              <a:latin typeface="Arial"/>
            </a:endParaRPr>
          </a:p>
        </p:txBody>
      </p:sp>
    </p:spTree>
    <p:extLst>
      <p:ext uri="{BB962C8B-B14F-4D97-AF65-F5344CB8AC3E}">
        <p14:creationId xmlns:p14="http://schemas.microsoft.com/office/powerpoint/2010/main" val="29492741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3"/>
          <p:cNvSpPr>
            <a:spLocks noGrp="1"/>
          </p:cNvSpPr>
          <p:nvPr>
            <p:ph type="title"/>
          </p:nvPr>
        </p:nvSpPr>
        <p:spPr>
          <a:xfrm>
            <a:off x="825321" y="107547"/>
            <a:ext cx="10515600" cy="1325563"/>
          </a:xfrm>
          <a:prstGeom prst="rect">
            <a:avLst/>
          </a:prstGeom>
          <a:noFill/>
          <a:ln>
            <a:noFill/>
          </a:ln>
        </p:spPr>
        <p:style>
          <a:lnRef idx="0">
            <a:scrgbClr r="0" g="0" b="0"/>
          </a:lnRef>
          <a:fillRef idx="0">
            <a:scrgbClr r="0" g="0" b="0"/>
          </a:fillRef>
          <a:effectRef idx="0">
            <a:scrgbClr r="0" g="0" b="0"/>
          </a:effectRef>
          <a:fontRef idx="minor"/>
        </p:style>
        <p:txBody>
          <a:bodyPr lIns="0" tIns="13320" rIns="0" bIns="0"/>
          <a:lstStyle/>
          <a:p>
            <a:pPr marL="12600">
              <a:lnSpc>
                <a:spcPct val="100000"/>
              </a:lnSpc>
              <a:spcBef>
                <a:spcPts val="105"/>
              </a:spcBef>
            </a:pPr>
            <a:r>
              <a:rPr lang="en-US" sz="3600" b="0" strike="noStrike" spc="109" dirty="0">
                <a:latin typeface="Trebuchet MS" pitchFamily="34" charset="0"/>
              </a:rPr>
              <a:t>Key </a:t>
            </a:r>
            <a:r>
              <a:rPr lang="en-US" sz="3600" b="0" strike="noStrike" spc="185" dirty="0">
                <a:latin typeface="Trebuchet MS" pitchFamily="34" charset="0"/>
              </a:rPr>
              <a:t>Stages </a:t>
            </a:r>
            <a:r>
              <a:rPr lang="en-US" sz="3600" b="0" strike="noStrike" spc="109" dirty="0">
                <a:latin typeface="Trebuchet MS" pitchFamily="34" charset="0"/>
              </a:rPr>
              <a:t>in </a:t>
            </a:r>
            <a:r>
              <a:rPr lang="en-US" sz="3600" b="0" strike="noStrike" spc="94" dirty="0">
                <a:latin typeface="Trebuchet MS" pitchFamily="34" charset="0"/>
              </a:rPr>
              <a:t>Digital Image </a:t>
            </a:r>
            <a:r>
              <a:rPr lang="en-US" sz="3600" b="0" strike="noStrike" spc="126" dirty="0">
                <a:latin typeface="Trebuchet MS" pitchFamily="34" charset="0"/>
              </a:rPr>
              <a:t>Processing:  </a:t>
            </a:r>
            <a:r>
              <a:rPr lang="en-US" sz="3600" b="0" strike="noStrike" spc="94" dirty="0">
                <a:latin typeface="Trebuchet MS" pitchFamily="34" charset="0"/>
              </a:rPr>
              <a:t>Image</a:t>
            </a:r>
            <a:r>
              <a:rPr lang="en-US" sz="3600" b="0" strike="noStrike" spc="239" dirty="0">
                <a:latin typeface="Trebuchet MS" pitchFamily="34" charset="0"/>
              </a:rPr>
              <a:t> </a:t>
            </a:r>
            <a:r>
              <a:rPr lang="en-US" sz="3600" b="0" strike="noStrike" spc="109" dirty="0" smtClean="0">
                <a:latin typeface="Trebuchet MS" pitchFamily="34" charset="0"/>
              </a:rPr>
              <a:t>Acquisition</a:t>
            </a:r>
            <a:endParaRPr lang="en-US" sz="3600" b="0" strike="noStrike" spc="-1" dirty="0">
              <a:latin typeface="Trebuchet MS" pitchFamily="34" charset="0"/>
            </a:endParaRPr>
          </a:p>
        </p:txBody>
      </p:sp>
      <p:sp>
        <p:nvSpPr>
          <p:cNvPr id="5" name="CustomShape 5"/>
          <p:cNvSpPr/>
          <p:nvPr/>
        </p:nvSpPr>
        <p:spPr>
          <a:xfrm>
            <a:off x="3396480" y="1230442"/>
            <a:ext cx="2261280" cy="684000"/>
          </a:xfrm>
          <a:prstGeom prst="rect">
            <a:avLst/>
          </a:prstGeom>
          <a:noFill/>
          <a:ln w="12240">
            <a:solidFill>
              <a:srgbClr val="000000"/>
            </a:solidFill>
            <a:round/>
          </a:ln>
        </p:spPr>
        <p:style>
          <a:lnRef idx="0">
            <a:scrgbClr r="0" g="0" b="0"/>
          </a:lnRef>
          <a:fillRef idx="0">
            <a:scrgbClr r="0" g="0" b="0"/>
          </a:fillRef>
          <a:effectRef idx="0">
            <a:scrgbClr r="0" g="0" b="0"/>
          </a:effectRef>
          <a:fontRef idx="minor"/>
        </p:style>
        <p:txBody>
          <a:bodyPr lIns="0" tIns="135360" rIns="0" bIns="0"/>
          <a:lstStyle/>
          <a:p>
            <a:pPr marL="265320" indent="266760">
              <a:lnSpc>
                <a:spcPct val="100000"/>
              </a:lnSpc>
              <a:spcBef>
                <a:spcPts val="1066"/>
              </a:spcBef>
            </a:pPr>
            <a:r>
              <a:rPr lang="en-US" sz="1800" b="0" strike="noStrike" spc="-7">
                <a:solidFill>
                  <a:srgbClr val="000000"/>
                </a:solidFill>
                <a:latin typeface="Arial"/>
                <a:ea typeface="DejaVu Sans"/>
              </a:rPr>
              <a:t>Image  R</a:t>
            </a:r>
            <a:r>
              <a:rPr lang="en-US" sz="1800" b="0" strike="noStrike" spc="-15">
                <a:solidFill>
                  <a:srgbClr val="000000"/>
                </a:solidFill>
                <a:latin typeface="Arial"/>
                <a:ea typeface="DejaVu Sans"/>
              </a:rPr>
              <a:t>e</a:t>
            </a:r>
            <a:r>
              <a:rPr lang="en-US" sz="1800" b="0" strike="noStrike" spc="-1">
                <a:solidFill>
                  <a:srgbClr val="000000"/>
                </a:solidFill>
                <a:latin typeface="Arial"/>
                <a:ea typeface="DejaVu Sans"/>
              </a:rPr>
              <a:t>stor</a:t>
            </a:r>
            <a:r>
              <a:rPr lang="en-US" sz="1800" b="0" strike="noStrike" spc="-15">
                <a:solidFill>
                  <a:srgbClr val="000000"/>
                </a:solidFill>
                <a:latin typeface="Arial"/>
                <a:ea typeface="DejaVu Sans"/>
              </a:rPr>
              <a:t>a</a:t>
            </a:r>
            <a:r>
              <a:rPr lang="en-US" sz="1800" b="0" strike="noStrike" spc="-7">
                <a:solidFill>
                  <a:srgbClr val="000000"/>
                </a:solidFill>
                <a:latin typeface="Arial"/>
                <a:ea typeface="DejaVu Sans"/>
              </a:rPr>
              <a:t>tion</a:t>
            </a:r>
            <a:endParaRPr lang="en-US" sz="1800" b="0" strike="noStrike" spc="-1">
              <a:latin typeface="Arial"/>
            </a:endParaRPr>
          </a:p>
        </p:txBody>
      </p:sp>
      <p:sp>
        <p:nvSpPr>
          <p:cNvPr id="6" name="CustomShape 6"/>
          <p:cNvSpPr/>
          <p:nvPr/>
        </p:nvSpPr>
        <p:spPr>
          <a:xfrm>
            <a:off x="6568320" y="1230442"/>
            <a:ext cx="2258880" cy="684000"/>
          </a:xfrm>
          <a:prstGeom prst="rect">
            <a:avLst/>
          </a:prstGeom>
          <a:noFill/>
          <a:ln w="12240">
            <a:solidFill>
              <a:srgbClr val="000000"/>
            </a:solidFill>
            <a:round/>
          </a:ln>
        </p:spPr>
        <p:style>
          <a:lnRef idx="0">
            <a:scrgbClr r="0" g="0" b="0"/>
          </a:lnRef>
          <a:fillRef idx="0">
            <a:scrgbClr r="0" g="0" b="0"/>
          </a:fillRef>
          <a:effectRef idx="0">
            <a:scrgbClr r="0" g="0" b="0"/>
          </a:effectRef>
          <a:fontRef idx="minor"/>
        </p:style>
        <p:txBody>
          <a:bodyPr lIns="0" tIns="135360" rIns="0" bIns="0"/>
          <a:lstStyle/>
          <a:p>
            <a:pPr marL="284400" indent="-144000">
              <a:lnSpc>
                <a:spcPct val="100000"/>
              </a:lnSpc>
              <a:spcBef>
                <a:spcPts val="1066"/>
              </a:spcBef>
            </a:pPr>
            <a:r>
              <a:rPr lang="en-US" sz="1800" b="0" strike="noStrike" spc="-7">
                <a:solidFill>
                  <a:srgbClr val="000000"/>
                </a:solidFill>
                <a:latin typeface="Arial"/>
                <a:ea typeface="DejaVu Sans"/>
              </a:rPr>
              <a:t>Mor</a:t>
            </a:r>
            <a:r>
              <a:rPr lang="en-US" sz="1800" b="0" strike="noStrike" spc="-15">
                <a:solidFill>
                  <a:srgbClr val="000000"/>
                </a:solidFill>
                <a:latin typeface="Arial"/>
                <a:ea typeface="DejaVu Sans"/>
              </a:rPr>
              <a:t>p</a:t>
            </a:r>
            <a:r>
              <a:rPr lang="en-US" sz="1800" b="0" strike="noStrike" spc="-7">
                <a:solidFill>
                  <a:srgbClr val="000000"/>
                </a:solidFill>
                <a:latin typeface="Arial"/>
                <a:ea typeface="DejaVu Sans"/>
              </a:rPr>
              <a:t>h</a:t>
            </a:r>
            <a:r>
              <a:rPr lang="en-US" sz="1800" b="0" strike="noStrike" spc="-15">
                <a:solidFill>
                  <a:srgbClr val="000000"/>
                </a:solidFill>
                <a:latin typeface="Arial"/>
                <a:ea typeface="DejaVu Sans"/>
              </a:rPr>
              <a:t>o</a:t>
            </a:r>
            <a:r>
              <a:rPr lang="en-US" sz="1800" b="0" strike="noStrike" spc="-7">
                <a:solidFill>
                  <a:srgbClr val="000000"/>
                </a:solidFill>
                <a:latin typeface="Arial"/>
                <a:ea typeface="DejaVu Sans"/>
              </a:rPr>
              <a:t>l</a:t>
            </a:r>
            <a:r>
              <a:rPr lang="en-US" sz="1800" b="0" strike="noStrike" spc="-15">
                <a:solidFill>
                  <a:srgbClr val="000000"/>
                </a:solidFill>
                <a:latin typeface="Arial"/>
                <a:ea typeface="DejaVu Sans"/>
              </a:rPr>
              <a:t>o</a:t>
            </a:r>
            <a:r>
              <a:rPr lang="en-US" sz="1800" b="0" strike="noStrike" spc="-7">
                <a:solidFill>
                  <a:srgbClr val="000000"/>
                </a:solidFill>
                <a:latin typeface="Arial"/>
                <a:ea typeface="DejaVu Sans"/>
              </a:rPr>
              <a:t>g</a:t>
            </a:r>
            <a:r>
              <a:rPr lang="en-US" sz="1800" b="0" strike="noStrike" spc="-15">
                <a:solidFill>
                  <a:srgbClr val="000000"/>
                </a:solidFill>
                <a:latin typeface="Arial"/>
                <a:ea typeface="DejaVu Sans"/>
              </a:rPr>
              <a:t>i</a:t>
            </a:r>
            <a:r>
              <a:rPr lang="en-US" sz="1800" b="0" strike="noStrike" spc="-7">
                <a:solidFill>
                  <a:srgbClr val="000000"/>
                </a:solidFill>
                <a:latin typeface="Arial"/>
                <a:ea typeface="DejaVu Sans"/>
              </a:rPr>
              <a:t>cal  Processing</a:t>
            </a:r>
            <a:endParaRPr lang="en-US" sz="1800" b="0" strike="noStrike" spc="-1">
              <a:latin typeface="Arial"/>
            </a:endParaRPr>
          </a:p>
        </p:txBody>
      </p:sp>
      <p:sp>
        <p:nvSpPr>
          <p:cNvPr id="7" name="CustomShape 7"/>
          <p:cNvSpPr/>
          <p:nvPr/>
        </p:nvSpPr>
        <p:spPr>
          <a:xfrm>
            <a:off x="9191520" y="2443642"/>
            <a:ext cx="2258880" cy="558000"/>
          </a:xfrm>
          <a:prstGeom prst="rect">
            <a:avLst/>
          </a:prstGeom>
          <a:noFill/>
          <a:ln w="12240">
            <a:solidFill>
              <a:srgbClr val="000000"/>
            </a:solidFill>
            <a:round/>
          </a:ln>
        </p:spPr>
        <p:style>
          <a:lnRef idx="0">
            <a:scrgbClr r="0" g="0" b="0"/>
          </a:lnRef>
          <a:fillRef idx="0">
            <a:scrgbClr r="0" g="0" b="0"/>
          </a:fillRef>
          <a:effectRef idx="0">
            <a:scrgbClr r="0" g="0" b="0"/>
          </a:effectRef>
          <a:fontRef idx="minor"/>
        </p:style>
        <p:txBody>
          <a:bodyPr lIns="0" tIns="1800" rIns="0" bIns="0"/>
          <a:lstStyle/>
          <a:p>
            <a:pPr marL="144000">
              <a:lnSpc>
                <a:spcPct val="100000"/>
              </a:lnSpc>
            </a:pPr>
            <a:r>
              <a:rPr lang="en-US" sz="1800" b="0" strike="noStrike" spc="-7" dirty="0" smtClean="0">
                <a:solidFill>
                  <a:srgbClr val="000000"/>
                </a:solidFill>
                <a:latin typeface="Arial"/>
                <a:ea typeface="DejaVu Sans"/>
              </a:rPr>
              <a:t>Segmentation</a:t>
            </a:r>
            <a:endParaRPr lang="en-US" sz="1800" b="0" strike="noStrike" spc="-1" dirty="0">
              <a:latin typeface="Arial"/>
            </a:endParaRPr>
          </a:p>
        </p:txBody>
      </p:sp>
      <p:sp>
        <p:nvSpPr>
          <p:cNvPr id="8" name="CustomShape 8"/>
          <p:cNvSpPr/>
          <p:nvPr/>
        </p:nvSpPr>
        <p:spPr>
          <a:xfrm>
            <a:off x="9191520" y="4439378"/>
            <a:ext cx="2258880" cy="829800"/>
          </a:xfrm>
          <a:custGeom>
            <a:avLst/>
            <a:gdLst/>
            <a:ahLst/>
            <a:cxnLst/>
            <a:rect l="l" t="t" r="r" b="b"/>
            <a:pathLst>
              <a:path w="1694815" h="830579">
                <a:moveTo>
                  <a:pt x="0" y="830580"/>
                </a:moveTo>
                <a:lnTo>
                  <a:pt x="1694688" y="830580"/>
                </a:lnTo>
                <a:lnTo>
                  <a:pt x="1694688" y="0"/>
                </a:lnTo>
                <a:lnTo>
                  <a:pt x="0" y="0"/>
                </a:lnTo>
                <a:lnTo>
                  <a:pt x="0" y="830580"/>
                </a:lnTo>
                <a:close/>
              </a:path>
            </a:pathLst>
          </a:custGeom>
          <a:noFill/>
          <a:ln w="12240">
            <a:solidFill>
              <a:srgbClr val="000000"/>
            </a:solidFill>
            <a:round/>
          </a:ln>
        </p:spPr>
        <p:style>
          <a:lnRef idx="0">
            <a:scrgbClr r="0" g="0" b="0"/>
          </a:lnRef>
          <a:fillRef idx="0">
            <a:scrgbClr r="0" g="0" b="0"/>
          </a:fillRef>
          <a:effectRef idx="0">
            <a:scrgbClr r="0" g="0" b="0"/>
          </a:effectRef>
          <a:fontRef idx="minor"/>
        </p:style>
      </p:sp>
      <p:sp>
        <p:nvSpPr>
          <p:cNvPr id="9" name="CustomShape 9"/>
          <p:cNvSpPr/>
          <p:nvPr/>
        </p:nvSpPr>
        <p:spPr>
          <a:xfrm>
            <a:off x="754560" y="2443642"/>
            <a:ext cx="2261280" cy="684000"/>
          </a:xfrm>
          <a:prstGeom prst="rect">
            <a:avLst/>
          </a:prstGeom>
          <a:noFill/>
          <a:ln w="12240">
            <a:solidFill>
              <a:srgbClr val="000000"/>
            </a:solidFill>
            <a:round/>
          </a:ln>
        </p:spPr>
        <p:style>
          <a:lnRef idx="0">
            <a:scrgbClr r="0" g="0" b="0"/>
          </a:lnRef>
          <a:fillRef idx="0">
            <a:scrgbClr r="0" g="0" b="0"/>
          </a:fillRef>
          <a:effectRef idx="0">
            <a:scrgbClr r="0" g="0" b="0"/>
          </a:effectRef>
          <a:fontRef idx="minor"/>
        </p:style>
        <p:txBody>
          <a:bodyPr lIns="0" tIns="135360" rIns="0" bIns="0"/>
          <a:lstStyle/>
          <a:p>
            <a:pPr marL="144000" indent="386640">
              <a:lnSpc>
                <a:spcPct val="100000"/>
              </a:lnSpc>
              <a:spcBef>
                <a:spcPts val="1066"/>
              </a:spcBef>
            </a:pPr>
            <a:r>
              <a:rPr lang="en-US" sz="1800" b="0" strike="noStrike" spc="-7" dirty="0">
                <a:solidFill>
                  <a:srgbClr val="000000"/>
                </a:solidFill>
                <a:latin typeface="Arial"/>
                <a:ea typeface="DejaVu Sans"/>
              </a:rPr>
              <a:t>Image  E</a:t>
            </a:r>
            <a:r>
              <a:rPr lang="en-US" sz="1800" b="0" strike="noStrike" spc="-15" dirty="0">
                <a:solidFill>
                  <a:srgbClr val="000000"/>
                </a:solidFill>
                <a:latin typeface="Arial"/>
                <a:ea typeface="DejaVu Sans"/>
              </a:rPr>
              <a:t>n</a:t>
            </a:r>
            <a:r>
              <a:rPr lang="en-US" sz="1800" b="0" strike="noStrike" spc="-7" dirty="0">
                <a:solidFill>
                  <a:srgbClr val="000000"/>
                </a:solidFill>
                <a:latin typeface="Arial"/>
                <a:ea typeface="DejaVu Sans"/>
              </a:rPr>
              <a:t>h</a:t>
            </a:r>
            <a:r>
              <a:rPr lang="en-US" sz="1800" b="0" strike="noStrike" spc="-15" dirty="0">
                <a:solidFill>
                  <a:srgbClr val="000000"/>
                </a:solidFill>
                <a:latin typeface="Arial"/>
                <a:ea typeface="DejaVu Sans"/>
              </a:rPr>
              <a:t>a</a:t>
            </a:r>
            <a:r>
              <a:rPr lang="en-US" sz="1800" b="0" strike="noStrike" spc="-7" dirty="0">
                <a:solidFill>
                  <a:srgbClr val="000000"/>
                </a:solidFill>
                <a:latin typeface="Arial"/>
                <a:ea typeface="DejaVu Sans"/>
              </a:rPr>
              <a:t>nc</a:t>
            </a:r>
            <a:r>
              <a:rPr lang="en-US" sz="1800" b="0" strike="noStrike" spc="-15" dirty="0">
                <a:solidFill>
                  <a:srgbClr val="000000"/>
                </a:solidFill>
                <a:latin typeface="Arial"/>
                <a:ea typeface="DejaVu Sans"/>
              </a:rPr>
              <a:t>e</a:t>
            </a:r>
            <a:r>
              <a:rPr lang="en-US" sz="1800" b="0" strike="noStrike" spc="-7" dirty="0">
                <a:solidFill>
                  <a:srgbClr val="000000"/>
                </a:solidFill>
                <a:latin typeface="Arial"/>
                <a:ea typeface="DejaVu Sans"/>
              </a:rPr>
              <a:t>me</a:t>
            </a:r>
            <a:r>
              <a:rPr lang="en-US" sz="1800" b="0" strike="noStrike" spc="-15" dirty="0">
                <a:solidFill>
                  <a:srgbClr val="000000"/>
                </a:solidFill>
                <a:latin typeface="Arial"/>
                <a:ea typeface="DejaVu Sans"/>
              </a:rPr>
              <a:t>n</a:t>
            </a:r>
            <a:r>
              <a:rPr lang="en-US" sz="1800" b="0" strike="noStrike" spc="-1" dirty="0">
                <a:solidFill>
                  <a:srgbClr val="000000"/>
                </a:solidFill>
                <a:latin typeface="Arial"/>
                <a:ea typeface="DejaVu Sans"/>
              </a:rPr>
              <a:t>t</a:t>
            </a:r>
            <a:endParaRPr lang="en-US" sz="1800" b="0" strike="noStrike" spc="-1" dirty="0">
              <a:latin typeface="Arial"/>
            </a:endParaRPr>
          </a:p>
        </p:txBody>
      </p:sp>
      <p:sp>
        <p:nvSpPr>
          <p:cNvPr id="10" name="CustomShape 10"/>
          <p:cNvSpPr/>
          <p:nvPr/>
        </p:nvSpPr>
        <p:spPr>
          <a:xfrm>
            <a:off x="9191520" y="3421042"/>
            <a:ext cx="2258880" cy="670320"/>
          </a:xfrm>
          <a:prstGeom prst="rect">
            <a:avLst/>
          </a:prstGeom>
          <a:noFill/>
          <a:ln w="12240">
            <a:solidFill>
              <a:srgbClr val="000000"/>
            </a:solidFill>
            <a:round/>
          </a:ln>
        </p:spPr>
        <p:style>
          <a:lnRef idx="0">
            <a:scrgbClr r="0" g="0" b="0"/>
          </a:lnRef>
          <a:fillRef idx="0">
            <a:scrgbClr r="0" g="0" b="0"/>
          </a:fillRef>
          <a:effectRef idx="0">
            <a:scrgbClr r="0" g="0" b="0"/>
          </a:effectRef>
          <a:fontRef idx="minor"/>
        </p:style>
        <p:txBody>
          <a:bodyPr lIns="0" tIns="151920" rIns="0" bIns="0"/>
          <a:lstStyle/>
          <a:p>
            <a:pPr marL="275040" indent="260280">
              <a:lnSpc>
                <a:spcPct val="100000"/>
              </a:lnSpc>
              <a:spcBef>
                <a:spcPts val="1196"/>
              </a:spcBef>
            </a:pPr>
            <a:r>
              <a:rPr lang="en-US" b="0" strike="noStrike" spc="-1" dirty="0">
                <a:solidFill>
                  <a:srgbClr val="000000"/>
                </a:solidFill>
                <a:latin typeface="Arial"/>
                <a:ea typeface="DejaVu Sans"/>
              </a:rPr>
              <a:t>Object  Recogn</a:t>
            </a:r>
            <a:r>
              <a:rPr lang="en-US" b="0" strike="noStrike" spc="1" dirty="0">
                <a:solidFill>
                  <a:srgbClr val="000000"/>
                </a:solidFill>
                <a:latin typeface="Arial"/>
                <a:ea typeface="DejaVu Sans"/>
              </a:rPr>
              <a:t>i</a:t>
            </a:r>
            <a:r>
              <a:rPr lang="en-US" b="0" strike="noStrike" spc="-12" dirty="0">
                <a:solidFill>
                  <a:srgbClr val="000000"/>
                </a:solidFill>
                <a:latin typeface="Arial"/>
                <a:ea typeface="DejaVu Sans"/>
              </a:rPr>
              <a:t>t</a:t>
            </a:r>
            <a:r>
              <a:rPr lang="en-US" b="0" strike="noStrike" spc="-1" dirty="0">
                <a:solidFill>
                  <a:srgbClr val="000000"/>
                </a:solidFill>
                <a:latin typeface="Arial"/>
                <a:ea typeface="DejaVu Sans"/>
              </a:rPr>
              <a:t>ion</a:t>
            </a:r>
            <a:endParaRPr lang="en-US" b="0" strike="noStrike" spc="-1" dirty="0">
              <a:latin typeface="Arial"/>
            </a:endParaRPr>
          </a:p>
        </p:txBody>
      </p:sp>
      <p:grpSp>
        <p:nvGrpSpPr>
          <p:cNvPr id="11" name="Group 16"/>
          <p:cNvGrpSpPr/>
          <p:nvPr/>
        </p:nvGrpSpPr>
        <p:grpSpPr>
          <a:xfrm>
            <a:off x="1878240" y="1608442"/>
            <a:ext cx="8492160" cy="3108240"/>
            <a:chOff x="1392840" y="2057400"/>
            <a:chExt cx="6369120" cy="3108240"/>
          </a:xfrm>
        </p:grpSpPr>
        <p:sp>
          <p:nvSpPr>
            <p:cNvPr id="12" name="CustomShape 17"/>
            <p:cNvSpPr/>
            <p:nvPr/>
          </p:nvSpPr>
          <p:spPr>
            <a:xfrm>
              <a:off x="1392840" y="2057400"/>
              <a:ext cx="6369120" cy="834480"/>
            </a:xfrm>
            <a:custGeom>
              <a:avLst/>
              <a:gdLst/>
              <a:ahLst/>
              <a:cxnLst/>
              <a:rect l="l" t="t" r="r" b="b"/>
              <a:pathLst>
                <a:path w="6369684" h="835025">
                  <a:moveTo>
                    <a:pt x="1139825" y="38100"/>
                  </a:moveTo>
                  <a:lnTo>
                    <a:pt x="1127125" y="31750"/>
                  </a:lnTo>
                  <a:lnTo>
                    <a:pt x="1063625" y="0"/>
                  </a:lnTo>
                  <a:lnTo>
                    <a:pt x="1063625" y="31750"/>
                  </a:lnTo>
                  <a:lnTo>
                    <a:pt x="0" y="31750"/>
                  </a:lnTo>
                  <a:lnTo>
                    <a:pt x="0" y="835025"/>
                  </a:lnTo>
                  <a:lnTo>
                    <a:pt x="12700" y="835025"/>
                  </a:lnTo>
                  <a:lnTo>
                    <a:pt x="12700" y="44450"/>
                  </a:lnTo>
                  <a:lnTo>
                    <a:pt x="1063625" y="44450"/>
                  </a:lnTo>
                  <a:lnTo>
                    <a:pt x="1063625" y="76200"/>
                  </a:lnTo>
                  <a:lnTo>
                    <a:pt x="1127125" y="44450"/>
                  </a:lnTo>
                  <a:lnTo>
                    <a:pt x="1139825" y="38100"/>
                  </a:lnTo>
                  <a:close/>
                  <a:moveTo>
                    <a:pt x="6369558" y="758825"/>
                  </a:moveTo>
                  <a:lnTo>
                    <a:pt x="6337808" y="758825"/>
                  </a:lnTo>
                  <a:lnTo>
                    <a:pt x="6337808" y="44450"/>
                  </a:lnTo>
                  <a:lnTo>
                    <a:pt x="6337808" y="38100"/>
                  </a:lnTo>
                  <a:lnTo>
                    <a:pt x="6337808" y="31750"/>
                  </a:lnTo>
                  <a:lnTo>
                    <a:pt x="5212334" y="31750"/>
                  </a:lnTo>
                  <a:lnTo>
                    <a:pt x="5212334" y="44450"/>
                  </a:lnTo>
                  <a:lnTo>
                    <a:pt x="6325108" y="44450"/>
                  </a:lnTo>
                  <a:lnTo>
                    <a:pt x="6325108" y="758825"/>
                  </a:lnTo>
                  <a:lnTo>
                    <a:pt x="6293358" y="758825"/>
                  </a:lnTo>
                  <a:lnTo>
                    <a:pt x="6331458" y="835025"/>
                  </a:lnTo>
                  <a:lnTo>
                    <a:pt x="6363208" y="771525"/>
                  </a:lnTo>
                  <a:lnTo>
                    <a:pt x="6369558" y="758825"/>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13" name="CustomShape 18"/>
            <p:cNvSpPr/>
            <p:nvPr/>
          </p:nvSpPr>
          <p:spPr>
            <a:xfrm>
              <a:off x="2552760" y="2894040"/>
              <a:ext cx="4042440" cy="2271600"/>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grpSp>
      <p:sp>
        <p:nvSpPr>
          <p:cNvPr id="14" name="CustomShape 26"/>
          <p:cNvSpPr/>
          <p:nvPr/>
        </p:nvSpPr>
        <p:spPr>
          <a:xfrm>
            <a:off x="733440" y="4973002"/>
            <a:ext cx="2299200" cy="265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12600">
              <a:lnSpc>
                <a:spcPts val="2089"/>
              </a:lnSpc>
            </a:pPr>
            <a:r>
              <a:rPr lang="en-US" sz="1800" b="0" strike="noStrike" spc="-7">
                <a:solidFill>
                  <a:srgbClr val="000000"/>
                </a:solidFill>
                <a:latin typeface="Arial"/>
                <a:ea typeface="DejaVu Sans"/>
              </a:rPr>
              <a:t>Problem</a:t>
            </a:r>
            <a:r>
              <a:rPr lang="en-US" sz="1800" b="0" strike="noStrike" spc="-55">
                <a:solidFill>
                  <a:srgbClr val="000000"/>
                </a:solidFill>
                <a:latin typeface="Arial"/>
                <a:ea typeface="DejaVu Sans"/>
              </a:rPr>
              <a:t> </a:t>
            </a:r>
            <a:r>
              <a:rPr lang="en-US" sz="1800" b="0" strike="noStrike" spc="-7">
                <a:solidFill>
                  <a:srgbClr val="000000"/>
                </a:solidFill>
                <a:latin typeface="Arial"/>
                <a:ea typeface="DejaVu Sans"/>
              </a:rPr>
              <a:t>Domain</a:t>
            </a:r>
            <a:endParaRPr lang="en-US" sz="1800" b="0" strike="noStrike" spc="-1">
              <a:latin typeface="Arial"/>
            </a:endParaRPr>
          </a:p>
        </p:txBody>
      </p:sp>
      <p:pic>
        <p:nvPicPr>
          <p:cNvPr id="15" name="Picture 14"/>
          <p:cNvPicPr/>
          <p:nvPr/>
        </p:nvPicPr>
        <p:blipFill>
          <a:blip r:embed="rId3"/>
          <a:stretch/>
        </p:blipFill>
        <p:spPr>
          <a:xfrm>
            <a:off x="3179040" y="5215282"/>
            <a:ext cx="5642880" cy="1011240"/>
          </a:xfrm>
          <a:prstGeom prst="rect">
            <a:avLst/>
          </a:prstGeom>
          <a:ln>
            <a:noFill/>
          </a:ln>
        </p:spPr>
      </p:pic>
      <p:sp>
        <p:nvSpPr>
          <p:cNvPr id="27" name="CustomShape 4"/>
          <p:cNvSpPr>
            <a:spLocks noGrp="1"/>
          </p:cNvSpPr>
          <p:nvPr>
            <p:ph idx="1"/>
          </p:nvPr>
        </p:nvSpPr>
        <p:spPr>
          <a:xfrm>
            <a:off x="733440" y="3816382"/>
            <a:ext cx="2299200" cy="549959"/>
          </a:xfrm>
          <a:prstGeom prst="rect">
            <a:avLst/>
          </a:prstGeom>
          <a:solidFill>
            <a:srgbClr val="717BA2"/>
          </a:solidFill>
          <a:ln w="38160">
            <a:solidFill>
              <a:srgbClr val="000000"/>
            </a:solidFill>
            <a:round/>
          </a:ln>
        </p:spPr>
        <p:style>
          <a:lnRef idx="0">
            <a:scrgbClr r="0" g="0" b="0"/>
          </a:lnRef>
          <a:fillRef idx="0">
            <a:scrgbClr r="0" g="0" b="0"/>
          </a:fillRef>
          <a:effectRef idx="0">
            <a:scrgbClr r="0" g="0" b="0"/>
          </a:effectRef>
          <a:fontRef idx="minor"/>
        </p:style>
        <p:txBody>
          <a:bodyPr lIns="0" tIns="135360" rIns="0" bIns="0">
            <a:normAutofit/>
          </a:bodyPr>
          <a:lstStyle/>
          <a:p>
            <a:pPr marL="295920" indent="0">
              <a:lnSpc>
                <a:spcPct val="100000"/>
              </a:lnSpc>
              <a:spcBef>
                <a:spcPts val="1066"/>
              </a:spcBef>
              <a:buNone/>
            </a:pPr>
            <a:r>
              <a:rPr lang="en-US" sz="1800" b="0" strike="noStrike" spc="-7" dirty="0">
                <a:solidFill>
                  <a:srgbClr val="000000"/>
                </a:solidFill>
                <a:latin typeface="Arial"/>
                <a:ea typeface="DejaVu Sans"/>
              </a:rPr>
              <a:t>Image  Ac</a:t>
            </a:r>
            <a:r>
              <a:rPr lang="en-US" sz="1800" b="0" strike="noStrike" spc="-15" dirty="0">
                <a:solidFill>
                  <a:srgbClr val="000000"/>
                </a:solidFill>
                <a:latin typeface="Arial"/>
                <a:ea typeface="DejaVu Sans"/>
              </a:rPr>
              <a:t>q</a:t>
            </a:r>
            <a:r>
              <a:rPr lang="en-US" sz="1800" b="0" strike="noStrike" spc="-7" dirty="0">
                <a:solidFill>
                  <a:srgbClr val="000000"/>
                </a:solidFill>
                <a:latin typeface="Arial"/>
                <a:ea typeface="DejaVu Sans"/>
              </a:rPr>
              <a:t>u</a:t>
            </a:r>
            <a:r>
              <a:rPr lang="en-US" sz="1800" b="0" strike="noStrike" spc="-15" dirty="0">
                <a:solidFill>
                  <a:srgbClr val="000000"/>
                </a:solidFill>
                <a:latin typeface="Arial"/>
                <a:ea typeface="DejaVu Sans"/>
              </a:rPr>
              <a:t>i</a:t>
            </a:r>
            <a:r>
              <a:rPr lang="en-US" sz="1800" b="0" strike="noStrike" spc="-7" dirty="0">
                <a:solidFill>
                  <a:srgbClr val="000000"/>
                </a:solidFill>
                <a:latin typeface="Arial"/>
                <a:ea typeface="DejaVu Sans"/>
              </a:rPr>
              <a:t>siti</a:t>
            </a:r>
            <a:r>
              <a:rPr lang="en-US" sz="1800" b="0" strike="noStrike" spc="-15" dirty="0">
                <a:solidFill>
                  <a:srgbClr val="000000"/>
                </a:solidFill>
                <a:latin typeface="Arial"/>
                <a:ea typeface="DejaVu Sans"/>
              </a:rPr>
              <a:t>o</a:t>
            </a:r>
            <a:r>
              <a:rPr lang="en-US" sz="1800" b="0" strike="noStrike" spc="-7" dirty="0">
                <a:solidFill>
                  <a:srgbClr val="000000"/>
                </a:solidFill>
                <a:latin typeface="Arial"/>
                <a:ea typeface="DejaVu Sans"/>
              </a:rPr>
              <a:t>n</a:t>
            </a:r>
            <a:endParaRPr lang="en-US" sz="1800" b="0" strike="noStrike" spc="-1" dirty="0">
              <a:latin typeface="Arial"/>
            </a:endParaRPr>
          </a:p>
        </p:txBody>
      </p:sp>
      <p:sp>
        <p:nvSpPr>
          <p:cNvPr id="28" name="CustomShape 11"/>
          <p:cNvSpPr/>
          <p:nvPr/>
        </p:nvSpPr>
        <p:spPr>
          <a:xfrm>
            <a:off x="1834800" y="4348118"/>
            <a:ext cx="100800" cy="506160"/>
          </a:xfrm>
          <a:custGeom>
            <a:avLst/>
            <a:gdLst/>
            <a:ahLst/>
            <a:cxnLst/>
            <a:rect l="l" t="t" r="r" b="b"/>
            <a:pathLst>
              <a:path w="76200" h="506729">
                <a:moveTo>
                  <a:pt x="44450" y="63500"/>
                </a:moveTo>
                <a:lnTo>
                  <a:pt x="31750" y="63500"/>
                </a:lnTo>
                <a:lnTo>
                  <a:pt x="31750" y="506476"/>
                </a:lnTo>
                <a:lnTo>
                  <a:pt x="44450" y="506476"/>
                </a:lnTo>
                <a:lnTo>
                  <a:pt x="44450" y="63500"/>
                </a:lnTo>
                <a:close/>
                <a:moveTo>
                  <a:pt x="38100" y="0"/>
                </a:moveTo>
                <a:lnTo>
                  <a:pt x="0" y="76200"/>
                </a:lnTo>
                <a:lnTo>
                  <a:pt x="31750" y="76200"/>
                </a:lnTo>
                <a:lnTo>
                  <a:pt x="31750" y="63500"/>
                </a:lnTo>
                <a:lnTo>
                  <a:pt x="69850" y="63500"/>
                </a:lnTo>
                <a:lnTo>
                  <a:pt x="38100" y="0"/>
                </a:lnTo>
                <a:close/>
                <a:moveTo>
                  <a:pt x="69850" y="63500"/>
                </a:moveTo>
                <a:lnTo>
                  <a:pt x="44450" y="63500"/>
                </a:lnTo>
                <a:lnTo>
                  <a:pt x="44450" y="76200"/>
                </a:lnTo>
                <a:lnTo>
                  <a:pt x="76200" y="76200"/>
                </a:lnTo>
                <a:lnTo>
                  <a:pt x="69850" y="63500"/>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29" name="CustomShape 12"/>
          <p:cNvSpPr/>
          <p:nvPr/>
        </p:nvSpPr>
        <p:spPr>
          <a:xfrm>
            <a:off x="1834800" y="3205118"/>
            <a:ext cx="100800" cy="274320"/>
          </a:xfrm>
          <a:custGeom>
            <a:avLst/>
            <a:gdLst/>
            <a:ahLst/>
            <a:cxnLst/>
            <a:rect l="l" t="t" r="r" b="b"/>
            <a:pathLst>
              <a:path w="76200" h="274954">
                <a:moveTo>
                  <a:pt x="44450" y="63500"/>
                </a:moveTo>
                <a:lnTo>
                  <a:pt x="31750" y="63500"/>
                </a:lnTo>
                <a:lnTo>
                  <a:pt x="31750" y="274574"/>
                </a:lnTo>
                <a:lnTo>
                  <a:pt x="44450" y="274574"/>
                </a:lnTo>
                <a:lnTo>
                  <a:pt x="44450" y="63500"/>
                </a:lnTo>
                <a:close/>
                <a:moveTo>
                  <a:pt x="38100" y="0"/>
                </a:moveTo>
                <a:lnTo>
                  <a:pt x="0" y="76200"/>
                </a:lnTo>
                <a:lnTo>
                  <a:pt x="31750" y="76200"/>
                </a:lnTo>
                <a:lnTo>
                  <a:pt x="31750" y="63500"/>
                </a:lnTo>
                <a:lnTo>
                  <a:pt x="69850" y="63500"/>
                </a:lnTo>
                <a:lnTo>
                  <a:pt x="38100" y="0"/>
                </a:lnTo>
                <a:close/>
                <a:moveTo>
                  <a:pt x="69850" y="63500"/>
                </a:moveTo>
                <a:lnTo>
                  <a:pt x="44450" y="63500"/>
                </a:lnTo>
                <a:lnTo>
                  <a:pt x="44450" y="76200"/>
                </a:lnTo>
                <a:lnTo>
                  <a:pt x="76200" y="76200"/>
                </a:lnTo>
                <a:lnTo>
                  <a:pt x="69850" y="63500"/>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30" name="CustomShape 25"/>
          <p:cNvSpPr/>
          <p:nvPr/>
        </p:nvSpPr>
        <p:spPr>
          <a:xfrm>
            <a:off x="9376080" y="4579291"/>
            <a:ext cx="1988640" cy="519120"/>
          </a:xfrm>
          <a:prstGeom prst="rect">
            <a:avLst/>
          </a:prstGeom>
          <a:noFill/>
          <a:ln>
            <a:noFill/>
          </a:ln>
        </p:spPr>
        <p:style>
          <a:lnRef idx="0">
            <a:scrgbClr r="0" g="0" b="0"/>
          </a:lnRef>
          <a:fillRef idx="0">
            <a:scrgbClr r="0" g="0" b="0"/>
          </a:fillRef>
          <a:effectRef idx="0">
            <a:scrgbClr r="0" g="0" b="0"/>
          </a:effectRef>
          <a:fontRef idx="minor"/>
        </p:style>
        <p:txBody>
          <a:bodyPr lIns="0" tIns="1440" rIns="0" bIns="0"/>
          <a:lstStyle/>
          <a:p>
            <a:pPr marL="102240" indent="-89280">
              <a:lnSpc>
                <a:spcPts val="2038"/>
              </a:lnSpc>
              <a:spcBef>
                <a:spcPts val="11"/>
              </a:spcBef>
            </a:pPr>
            <a:r>
              <a:rPr lang="en-US" b="0" strike="noStrike" spc="-1" dirty="0">
                <a:solidFill>
                  <a:srgbClr val="000000"/>
                </a:solidFill>
                <a:latin typeface="Arial"/>
                <a:ea typeface="DejaVu Sans"/>
              </a:rPr>
              <a:t>Represen</a:t>
            </a:r>
            <a:r>
              <a:rPr lang="en-US" b="0" strike="noStrike" spc="-12" dirty="0">
                <a:solidFill>
                  <a:srgbClr val="000000"/>
                </a:solidFill>
                <a:latin typeface="Arial"/>
                <a:ea typeface="DejaVu Sans"/>
              </a:rPr>
              <a:t>t</a:t>
            </a:r>
            <a:r>
              <a:rPr lang="en-US" b="0" strike="noStrike" spc="-1" dirty="0">
                <a:solidFill>
                  <a:srgbClr val="000000"/>
                </a:solidFill>
                <a:latin typeface="Arial"/>
                <a:ea typeface="DejaVu Sans"/>
              </a:rPr>
              <a:t>a</a:t>
            </a:r>
            <a:r>
              <a:rPr lang="en-US" b="0" strike="noStrike" spc="-12" dirty="0">
                <a:solidFill>
                  <a:srgbClr val="000000"/>
                </a:solidFill>
                <a:latin typeface="Arial"/>
                <a:ea typeface="DejaVu Sans"/>
              </a:rPr>
              <a:t>t</a:t>
            </a:r>
            <a:r>
              <a:rPr lang="en-US" b="0" strike="noStrike" spc="-1" dirty="0">
                <a:solidFill>
                  <a:srgbClr val="000000"/>
                </a:solidFill>
                <a:latin typeface="Arial"/>
                <a:ea typeface="DejaVu Sans"/>
              </a:rPr>
              <a:t>ion  &amp;</a:t>
            </a:r>
            <a:r>
              <a:rPr lang="en-US" b="0" strike="noStrike" spc="-35" dirty="0">
                <a:solidFill>
                  <a:srgbClr val="000000"/>
                </a:solidFill>
                <a:latin typeface="Arial"/>
                <a:ea typeface="DejaVu Sans"/>
              </a:rPr>
              <a:t> </a:t>
            </a:r>
            <a:r>
              <a:rPr lang="en-US" b="0" strike="noStrike" spc="-1" dirty="0">
                <a:solidFill>
                  <a:srgbClr val="000000"/>
                </a:solidFill>
                <a:latin typeface="Arial"/>
                <a:ea typeface="DejaVu Sans"/>
              </a:rPr>
              <a:t>Description</a:t>
            </a:r>
            <a:endParaRPr lang="en-US" b="0" strike="noStrike" spc="-1" dirty="0">
              <a:latin typeface="Arial"/>
            </a:endParaRPr>
          </a:p>
        </p:txBody>
      </p:sp>
      <p:sp>
        <p:nvSpPr>
          <p:cNvPr id="31" name="CustomShape 13"/>
          <p:cNvSpPr/>
          <p:nvPr/>
        </p:nvSpPr>
        <p:spPr>
          <a:xfrm>
            <a:off x="10311742" y="4121227"/>
            <a:ext cx="100800" cy="293400"/>
          </a:xfrm>
          <a:custGeom>
            <a:avLst/>
            <a:gdLst/>
            <a:ahLst/>
            <a:cxnLst/>
            <a:rect l="l" t="t" r="r" b="b"/>
            <a:pathLst>
              <a:path w="76200" h="294004">
                <a:moveTo>
                  <a:pt x="31750" y="217423"/>
                </a:moveTo>
                <a:lnTo>
                  <a:pt x="0" y="217423"/>
                </a:lnTo>
                <a:lnTo>
                  <a:pt x="38100" y="293623"/>
                </a:lnTo>
                <a:lnTo>
                  <a:pt x="69850" y="230123"/>
                </a:lnTo>
                <a:lnTo>
                  <a:pt x="31750" y="230123"/>
                </a:lnTo>
                <a:lnTo>
                  <a:pt x="31750" y="217423"/>
                </a:lnTo>
                <a:close/>
                <a:moveTo>
                  <a:pt x="44450" y="0"/>
                </a:moveTo>
                <a:lnTo>
                  <a:pt x="31750" y="0"/>
                </a:lnTo>
                <a:lnTo>
                  <a:pt x="31750" y="230123"/>
                </a:lnTo>
                <a:lnTo>
                  <a:pt x="44450" y="230123"/>
                </a:lnTo>
                <a:lnTo>
                  <a:pt x="44450" y="0"/>
                </a:lnTo>
                <a:close/>
                <a:moveTo>
                  <a:pt x="76200" y="217423"/>
                </a:moveTo>
                <a:lnTo>
                  <a:pt x="44450" y="217423"/>
                </a:lnTo>
                <a:lnTo>
                  <a:pt x="44450" y="230123"/>
                </a:lnTo>
                <a:lnTo>
                  <a:pt x="69850" y="230123"/>
                </a:lnTo>
                <a:lnTo>
                  <a:pt x="76200" y="217423"/>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32" name="CustomShape 14"/>
          <p:cNvSpPr/>
          <p:nvPr/>
        </p:nvSpPr>
        <p:spPr>
          <a:xfrm>
            <a:off x="10315626" y="3125107"/>
            <a:ext cx="100800" cy="293400"/>
          </a:xfrm>
          <a:custGeom>
            <a:avLst/>
            <a:gdLst/>
            <a:ahLst/>
            <a:cxnLst/>
            <a:rect l="l" t="t" r="r" b="b"/>
            <a:pathLst>
              <a:path w="76200" h="294004">
                <a:moveTo>
                  <a:pt x="31750" y="217424"/>
                </a:moveTo>
                <a:lnTo>
                  <a:pt x="0" y="217424"/>
                </a:lnTo>
                <a:lnTo>
                  <a:pt x="38100" y="293624"/>
                </a:lnTo>
                <a:lnTo>
                  <a:pt x="69850" y="230124"/>
                </a:lnTo>
                <a:lnTo>
                  <a:pt x="31750" y="230124"/>
                </a:lnTo>
                <a:lnTo>
                  <a:pt x="31750" y="217424"/>
                </a:lnTo>
                <a:close/>
                <a:moveTo>
                  <a:pt x="44450" y="0"/>
                </a:moveTo>
                <a:lnTo>
                  <a:pt x="31750" y="0"/>
                </a:lnTo>
                <a:lnTo>
                  <a:pt x="31750" y="230124"/>
                </a:lnTo>
                <a:lnTo>
                  <a:pt x="44450" y="230124"/>
                </a:lnTo>
                <a:lnTo>
                  <a:pt x="44450" y="0"/>
                </a:lnTo>
                <a:close/>
                <a:moveTo>
                  <a:pt x="76200" y="217424"/>
                </a:moveTo>
                <a:lnTo>
                  <a:pt x="44450" y="217424"/>
                </a:lnTo>
                <a:lnTo>
                  <a:pt x="44450" y="230124"/>
                </a:lnTo>
                <a:lnTo>
                  <a:pt x="69850" y="230124"/>
                </a:lnTo>
                <a:lnTo>
                  <a:pt x="76200" y="217424"/>
                </a:lnTo>
                <a:close/>
              </a:path>
            </a:pathLst>
          </a:custGeom>
          <a:solidFill>
            <a:srgbClr val="000000"/>
          </a:solid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710118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6"/>
          <p:cNvSpPr>
            <a:spLocks noGrp="1"/>
          </p:cNvSpPr>
          <p:nvPr>
            <p:ph type="title"/>
          </p:nvPr>
        </p:nvSpPr>
        <p:spPr>
          <a:xfrm>
            <a:off x="722290" y="94668"/>
            <a:ext cx="10515600" cy="1167461"/>
          </a:xfrm>
          <a:prstGeom prst="rect">
            <a:avLst/>
          </a:prstGeom>
          <a:noFill/>
          <a:ln>
            <a:noFill/>
          </a:ln>
        </p:spPr>
        <p:style>
          <a:lnRef idx="0">
            <a:scrgbClr r="0" g="0" b="0"/>
          </a:lnRef>
          <a:fillRef idx="0">
            <a:scrgbClr r="0" g="0" b="0"/>
          </a:fillRef>
          <a:effectRef idx="0">
            <a:scrgbClr r="0" g="0" b="0"/>
          </a:effectRef>
          <a:fontRef idx="minor"/>
        </p:style>
        <p:txBody>
          <a:bodyPr lIns="0" tIns="13320" rIns="0" bIns="0">
            <a:normAutofit/>
          </a:bodyPr>
          <a:lstStyle/>
          <a:p>
            <a:pPr marL="12600">
              <a:lnSpc>
                <a:spcPct val="100000"/>
              </a:lnSpc>
              <a:spcBef>
                <a:spcPts val="105"/>
              </a:spcBef>
            </a:pPr>
            <a:r>
              <a:rPr lang="en-US" sz="3600" b="0" strike="noStrike" spc="109" dirty="0">
                <a:latin typeface="Trebuchet MS" pitchFamily="34" charset="0"/>
              </a:rPr>
              <a:t>Key </a:t>
            </a:r>
            <a:r>
              <a:rPr lang="en-US" sz="3600" b="0" strike="noStrike" spc="185" dirty="0">
                <a:latin typeface="Trebuchet MS" pitchFamily="34" charset="0"/>
              </a:rPr>
              <a:t>Stages </a:t>
            </a:r>
            <a:r>
              <a:rPr lang="en-US" sz="3600" b="0" strike="noStrike" spc="109" dirty="0">
                <a:latin typeface="Trebuchet MS" pitchFamily="34" charset="0"/>
              </a:rPr>
              <a:t>in </a:t>
            </a:r>
            <a:r>
              <a:rPr lang="en-US" sz="3600" b="0" strike="noStrike" spc="94" dirty="0">
                <a:latin typeface="Trebuchet MS" pitchFamily="34" charset="0"/>
              </a:rPr>
              <a:t>Digital Image </a:t>
            </a:r>
            <a:r>
              <a:rPr lang="en-US" sz="3600" b="0" strike="noStrike" spc="126" dirty="0">
                <a:latin typeface="Trebuchet MS" pitchFamily="34" charset="0"/>
              </a:rPr>
              <a:t>Processing:  </a:t>
            </a:r>
            <a:r>
              <a:rPr lang="en-US" sz="3600" b="0" strike="noStrike" spc="94" dirty="0">
                <a:latin typeface="Trebuchet MS" pitchFamily="34" charset="0"/>
              </a:rPr>
              <a:t>Image</a:t>
            </a:r>
            <a:r>
              <a:rPr lang="en-US" sz="3600" b="0" strike="noStrike" spc="239" dirty="0">
                <a:latin typeface="Trebuchet MS" pitchFamily="34" charset="0"/>
              </a:rPr>
              <a:t> </a:t>
            </a:r>
            <a:r>
              <a:rPr lang="en-US" sz="3600" b="0" strike="noStrike" spc="180" dirty="0">
                <a:latin typeface="Trebuchet MS" pitchFamily="34" charset="0"/>
              </a:rPr>
              <a:t>Enhancement</a:t>
            </a:r>
            <a:endParaRPr lang="en-US" sz="3600" b="0" strike="noStrike" spc="-1" dirty="0">
              <a:latin typeface="Trebuchet MS" pitchFamily="34" charset="0"/>
            </a:endParaRPr>
          </a:p>
        </p:txBody>
      </p:sp>
      <p:sp>
        <p:nvSpPr>
          <p:cNvPr id="5" name="CustomShape 7"/>
          <p:cNvSpPr/>
          <p:nvPr/>
        </p:nvSpPr>
        <p:spPr>
          <a:xfrm>
            <a:off x="733440" y="4015800"/>
            <a:ext cx="2261280" cy="684360"/>
          </a:xfrm>
          <a:prstGeom prst="rect">
            <a:avLst/>
          </a:prstGeom>
          <a:noFill/>
          <a:ln w="12240">
            <a:solidFill>
              <a:srgbClr val="000000"/>
            </a:solidFill>
            <a:round/>
          </a:ln>
        </p:spPr>
        <p:style>
          <a:lnRef idx="0">
            <a:scrgbClr r="0" g="0" b="0"/>
          </a:lnRef>
          <a:fillRef idx="0">
            <a:scrgbClr r="0" g="0" b="0"/>
          </a:fillRef>
          <a:effectRef idx="0">
            <a:scrgbClr r="0" g="0" b="0"/>
          </a:effectRef>
          <a:fontRef idx="minor"/>
        </p:style>
        <p:txBody>
          <a:bodyPr lIns="0" tIns="135720" rIns="0" bIns="0"/>
          <a:lstStyle/>
          <a:p>
            <a:pPr marL="297360" indent="234360">
              <a:lnSpc>
                <a:spcPct val="100000"/>
              </a:lnSpc>
              <a:spcBef>
                <a:spcPts val="1069"/>
              </a:spcBef>
            </a:pPr>
            <a:r>
              <a:rPr lang="en-US" sz="1800" b="0" strike="noStrike" spc="-7">
                <a:solidFill>
                  <a:srgbClr val="000000"/>
                </a:solidFill>
                <a:latin typeface="Arial"/>
                <a:ea typeface="DejaVu Sans"/>
              </a:rPr>
              <a:t>Image  Ac</a:t>
            </a:r>
            <a:r>
              <a:rPr lang="en-US" sz="1800" b="0" strike="noStrike" spc="-15">
                <a:solidFill>
                  <a:srgbClr val="000000"/>
                </a:solidFill>
                <a:latin typeface="Arial"/>
                <a:ea typeface="DejaVu Sans"/>
              </a:rPr>
              <a:t>q</a:t>
            </a:r>
            <a:r>
              <a:rPr lang="en-US" sz="1800" b="0" strike="noStrike" spc="-7">
                <a:solidFill>
                  <a:srgbClr val="000000"/>
                </a:solidFill>
                <a:latin typeface="Arial"/>
                <a:ea typeface="DejaVu Sans"/>
              </a:rPr>
              <a:t>u</a:t>
            </a:r>
            <a:r>
              <a:rPr lang="en-US" sz="1800" b="0" strike="noStrike" spc="-15">
                <a:solidFill>
                  <a:srgbClr val="000000"/>
                </a:solidFill>
                <a:latin typeface="Arial"/>
                <a:ea typeface="DejaVu Sans"/>
              </a:rPr>
              <a:t>i</a:t>
            </a:r>
            <a:r>
              <a:rPr lang="en-US" sz="1800" b="0" strike="noStrike" spc="-7">
                <a:solidFill>
                  <a:srgbClr val="000000"/>
                </a:solidFill>
                <a:latin typeface="Arial"/>
                <a:ea typeface="DejaVu Sans"/>
              </a:rPr>
              <a:t>siti</a:t>
            </a:r>
            <a:r>
              <a:rPr lang="en-US" sz="1800" b="0" strike="noStrike" spc="-15">
                <a:solidFill>
                  <a:srgbClr val="000000"/>
                </a:solidFill>
                <a:latin typeface="Arial"/>
                <a:ea typeface="DejaVu Sans"/>
              </a:rPr>
              <a:t>o</a:t>
            </a:r>
            <a:r>
              <a:rPr lang="en-US" sz="1800" b="0" strike="noStrike" spc="-7">
                <a:solidFill>
                  <a:srgbClr val="000000"/>
                </a:solidFill>
                <a:latin typeface="Arial"/>
                <a:ea typeface="DejaVu Sans"/>
              </a:rPr>
              <a:t>n</a:t>
            </a:r>
            <a:endParaRPr lang="en-US" sz="1800" b="0" strike="noStrike" spc="-1">
              <a:latin typeface="Arial"/>
            </a:endParaRPr>
          </a:p>
        </p:txBody>
      </p:sp>
      <p:sp>
        <p:nvSpPr>
          <p:cNvPr id="6" name="CustomShape 8"/>
          <p:cNvSpPr/>
          <p:nvPr/>
        </p:nvSpPr>
        <p:spPr>
          <a:xfrm>
            <a:off x="3375360" y="1651024"/>
            <a:ext cx="2261280" cy="684000"/>
          </a:xfrm>
          <a:prstGeom prst="rect">
            <a:avLst/>
          </a:prstGeom>
          <a:noFill/>
          <a:ln w="12240">
            <a:solidFill>
              <a:srgbClr val="000000"/>
            </a:solidFill>
            <a:round/>
          </a:ln>
        </p:spPr>
        <p:style>
          <a:lnRef idx="0">
            <a:scrgbClr r="0" g="0" b="0"/>
          </a:lnRef>
          <a:fillRef idx="0">
            <a:scrgbClr r="0" g="0" b="0"/>
          </a:fillRef>
          <a:effectRef idx="0">
            <a:scrgbClr r="0" g="0" b="0"/>
          </a:effectRef>
          <a:fontRef idx="minor"/>
        </p:style>
        <p:txBody>
          <a:bodyPr lIns="0" tIns="135360" rIns="0" bIns="0"/>
          <a:lstStyle/>
          <a:p>
            <a:pPr marL="265320" indent="266760">
              <a:lnSpc>
                <a:spcPct val="100000"/>
              </a:lnSpc>
              <a:spcBef>
                <a:spcPts val="1066"/>
              </a:spcBef>
            </a:pPr>
            <a:r>
              <a:rPr lang="en-US" sz="1800" b="0" strike="noStrike" spc="-7" dirty="0">
                <a:solidFill>
                  <a:srgbClr val="000000"/>
                </a:solidFill>
                <a:latin typeface="Arial"/>
                <a:ea typeface="DejaVu Sans"/>
              </a:rPr>
              <a:t>Image  R</a:t>
            </a:r>
            <a:r>
              <a:rPr lang="en-US" sz="1800" b="0" strike="noStrike" spc="-15" dirty="0">
                <a:solidFill>
                  <a:srgbClr val="000000"/>
                </a:solidFill>
                <a:latin typeface="Arial"/>
                <a:ea typeface="DejaVu Sans"/>
              </a:rPr>
              <a:t>e</a:t>
            </a:r>
            <a:r>
              <a:rPr lang="en-US" sz="1800" b="0" strike="noStrike" spc="-1" dirty="0">
                <a:solidFill>
                  <a:srgbClr val="000000"/>
                </a:solidFill>
                <a:latin typeface="Arial"/>
                <a:ea typeface="DejaVu Sans"/>
              </a:rPr>
              <a:t>stor</a:t>
            </a:r>
            <a:r>
              <a:rPr lang="en-US" sz="1800" b="0" strike="noStrike" spc="-15" dirty="0">
                <a:solidFill>
                  <a:srgbClr val="000000"/>
                </a:solidFill>
                <a:latin typeface="Arial"/>
                <a:ea typeface="DejaVu Sans"/>
              </a:rPr>
              <a:t>a</a:t>
            </a:r>
            <a:r>
              <a:rPr lang="en-US" sz="1800" b="0" strike="noStrike" spc="-7" dirty="0">
                <a:solidFill>
                  <a:srgbClr val="000000"/>
                </a:solidFill>
                <a:latin typeface="Arial"/>
                <a:ea typeface="DejaVu Sans"/>
              </a:rPr>
              <a:t>tion</a:t>
            </a:r>
            <a:endParaRPr lang="en-US" sz="1800" b="0" strike="noStrike" spc="-1" dirty="0">
              <a:latin typeface="Arial"/>
            </a:endParaRPr>
          </a:p>
        </p:txBody>
      </p:sp>
      <p:sp>
        <p:nvSpPr>
          <p:cNvPr id="7" name="CustomShape 9"/>
          <p:cNvSpPr/>
          <p:nvPr/>
        </p:nvSpPr>
        <p:spPr>
          <a:xfrm>
            <a:off x="6547200" y="1679400"/>
            <a:ext cx="2258880" cy="684000"/>
          </a:xfrm>
          <a:prstGeom prst="rect">
            <a:avLst/>
          </a:prstGeom>
          <a:noFill/>
          <a:ln w="12240">
            <a:solidFill>
              <a:srgbClr val="000000"/>
            </a:solidFill>
            <a:round/>
          </a:ln>
        </p:spPr>
        <p:style>
          <a:lnRef idx="0">
            <a:scrgbClr r="0" g="0" b="0"/>
          </a:lnRef>
          <a:fillRef idx="0">
            <a:scrgbClr r="0" g="0" b="0"/>
          </a:fillRef>
          <a:effectRef idx="0">
            <a:scrgbClr r="0" g="0" b="0"/>
          </a:effectRef>
          <a:fontRef idx="minor"/>
        </p:style>
        <p:txBody>
          <a:bodyPr lIns="0" tIns="135360" rIns="0" bIns="0"/>
          <a:lstStyle/>
          <a:p>
            <a:pPr marL="284400" indent="-144000">
              <a:lnSpc>
                <a:spcPct val="100000"/>
              </a:lnSpc>
              <a:spcBef>
                <a:spcPts val="1066"/>
              </a:spcBef>
            </a:pPr>
            <a:r>
              <a:rPr lang="en-US" sz="1800" b="0" strike="noStrike" spc="-7">
                <a:solidFill>
                  <a:srgbClr val="000000"/>
                </a:solidFill>
                <a:latin typeface="Arial"/>
                <a:ea typeface="DejaVu Sans"/>
              </a:rPr>
              <a:t>Mor</a:t>
            </a:r>
            <a:r>
              <a:rPr lang="en-US" sz="1800" b="0" strike="noStrike" spc="-15">
                <a:solidFill>
                  <a:srgbClr val="000000"/>
                </a:solidFill>
                <a:latin typeface="Arial"/>
                <a:ea typeface="DejaVu Sans"/>
              </a:rPr>
              <a:t>p</a:t>
            </a:r>
            <a:r>
              <a:rPr lang="en-US" sz="1800" b="0" strike="noStrike" spc="-7">
                <a:solidFill>
                  <a:srgbClr val="000000"/>
                </a:solidFill>
                <a:latin typeface="Arial"/>
                <a:ea typeface="DejaVu Sans"/>
              </a:rPr>
              <a:t>h</a:t>
            </a:r>
            <a:r>
              <a:rPr lang="en-US" sz="1800" b="0" strike="noStrike" spc="-15">
                <a:solidFill>
                  <a:srgbClr val="000000"/>
                </a:solidFill>
                <a:latin typeface="Arial"/>
                <a:ea typeface="DejaVu Sans"/>
              </a:rPr>
              <a:t>o</a:t>
            </a:r>
            <a:r>
              <a:rPr lang="en-US" sz="1800" b="0" strike="noStrike" spc="-7">
                <a:solidFill>
                  <a:srgbClr val="000000"/>
                </a:solidFill>
                <a:latin typeface="Arial"/>
                <a:ea typeface="DejaVu Sans"/>
              </a:rPr>
              <a:t>l</a:t>
            </a:r>
            <a:r>
              <a:rPr lang="en-US" sz="1800" b="0" strike="noStrike" spc="-15">
                <a:solidFill>
                  <a:srgbClr val="000000"/>
                </a:solidFill>
                <a:latin typeface="Arial"/>
                <a:ea typeface="DejaVu Sans"/>
              </a:rPr>
              <a:t>o</a:t>
            </a:r>
            <a:r>
              <a:rPr lang="en-US" sz="1800" b="0" strike="noStrike" spc="-7">
                <a:solidFill>
                  <a:srgbClr val="000000"/>
                </a:solidFill>
                <a:latin typeface="Arial"/>
                <a:ea typeface="DejaVu Sans"/>
              </a:rPr>
              <a:t>g</a:t>
            </a:r>
            <a:r>
              <a:rPr lang="en-US" sz="1800" b="0" strike="noStrike" spc="-15">
                <a:solidFill>
                  <a:srgbClr val="000000"/>
                </a:solidFill>
                <a:latin typeface="Arial"/>
                <a:ea typeface="DejaVu Sans"/>
              </a:rPr>
              <a:t>i</a:t>
            </a:r>
            <a:r>
              <a:rPr lang="en-US" sz="1800" b="0" strike="noStrike" spc="-7">
                <a:solidFill>
                  <a:srgbClr val="000000"/>
                </a:solidFill>
                <a:latin typeface="Arial"/>
                <a:ea typeface="DejaVu Sans"/>
              </a:rPr>
              <a:t>cal  Processing</a:t>
            </a:r>
            <a:endParaRPr lang="en-US" sz="1800" b="0" strike="noStrike" spc="-1">
              <a:latin typeface="Arial"/>
            </a:endParaRPr>
          </a:p>
        </p:txBody>
      </p:sp>
      <p:sp>
        <p:nvSpPr>
          <p:cNvPr id="8" name="CustomShape 10"/>
          <p:cNvSpPr/>
          <p:nvPr/>
        </p:nvSpPr>
        <p:spPr>
          <a:xfrm>
            <a:off x="9170400" y="2892600"/>
            <a:ext cx="2258880" cy="558000"/>
          </a:xfrm>
          <a:prstGeom prst="rect">
            <a:avLst/>
          </a:prstGeom>
          <a:noFill/>
          <a:ln w="12240">
            <a:solidFill>
              <a:srgbClr val="000000"/>
            </a:solidFill>
            <a:round/>
          </a:ln>
        </p:spPr>
        <p:style>
          <a:lnRef idx="0">
            <a:scrgbClr r="0" g="0" b="0"/>
          </a:lnRef>
          <a:fillRef idx="0">
            <a:scrgbClr r="0" g="0" b="0"/>
          </a:fillRef>
          <a:effectRef idx="0">
            <a:scrgbClr r="0" g="0" b="0"/>
          </a:effectRef>
          <a:fontRef idx="minor"/>
        </p:style>
        <p:txBody>
          <a:bodyPr lIns="0" tIns="1800" rIns="0" bIns="0"/>
          <a:lstStyle/>
          <a:p>
            <a:pPr>
              <a:lnSpc>
                <a:spcPct val="100000"/>
              </a:lnSpc>
              <a:spcBef>
                <a:spcPts val="14"/>
              </a:spcBef>
            </a:pPr>
            <a:endParaRPr lang="en-US" sz="1800" b="0" strike="noStrike" spc="-1">
              <a:latin typeface="Arial"/>
            </a:endParaRPr>
          </a:p>
          <a:p>
            <a:pPr marL="144000">
              <a:lnSpc>
                <a:spcPct val="100000"/>
              </a:lnSpc>
            </a:pPr>
            <a:r>
              <a:rPr lang="en-US" sz="1800" b="0" strike="noStrike" spc="-7">
                <a:solidFill>
                  <a:srgbClr val="000000"/>
                </a:solidFill>
                <a:latin typeface="Arial"/>
                <a:ea typeface="DejaVu Sans"/>
              </a:rPr>
              <a:t>Segmentation</a:t>
            </a:r>
            <a:endParaRPr lang="en-US" sz="1800" b="0" strike="noStrike" spc="-1">
              <a:latin typeface="Arial"/>
            </a:endParaRPr>
          </a:p>
        </p:txBody>
      </p:sp>
      <p:sp>
        <p:nvSpPr>
          <p:cNvPr id="9" name="CustomShape 11"/>
          <p:cNvSpPr/>
          <p:nvPr/>
        </p:nvSpPr>
        <p:spPr>
          <a:xfrm>
            <a:off x="9170400" y="5140440"/>
            <a:ext cx="2258880" cy="829800"/>
          </a:xfrm>
          <a:custGeom>
            <a:avLst/>
            <a:gdLst/>
            <a:ahLst/>
            <a:cxnLst/>
            <a:rect l="l" t="t" r="r" b="b"/>
            <a:pathLst>
              <a:path w="1694815" h="830579">
                <a:moveTo>
                  <a:pt x="0" y="830580"/>
                </a:moveTo>
                <a:lnTo>
                  <a:pt x="1694688" y="830580"/>
                </a:lnTo>
                <a:lnTo>
                  <a:pt x="1694688" y="0"/>
                </a:lnTo>
                <a:lnTo>
                  <a:pt x="0" y="0"/>
                </a:lnTo>
                <a:lnTo>
                  <a:pt x="0" y="830580"/>
                </a:lnTo>
                <a:close/>
              </a:path>
            </a:pathLst>
          </a:custGeom>
          <a:noFill/>
          <a:ln w="12240">
            <a:solidFill>
              <a:srgbClr val="000000"/>
            </a:solidFill>
            <a:round/>
          </a:ln>
        </p:spPr>
        <p:style>
          <a:lnRef idx="0">
            <a:scrgbClr r="0" g="0" b="0"/>
          </a:lnRef>
          <a:fillRef idx="0">
            <a:scrgbClr r="0" g="0" b="0"/>
          </a:fillRef>
          <a:effectRef idx="0">
            <a:scrgbClr r="0" g="0" b="0"/>
          </a:effectRef>
          <a:fontRef idx="minor"/>
        </p:style>
      </p:sp>
      <p:sp>
        <p:nvSpPr>
          <p:cNvPr id="10" name="CustomShape 13"/>
          <p:cNvSpPr/>
          <p:nvPr/>
        </p:nvSpPr>
        <p:spPr>
          <a:xfrm>
            <a:off x="734400" y="2893320"/>
            <a:ext cx="2261280" cy="683280"/>
          </a:xfrm>
          <a:prstGeom prst="rect">
            <a:avLst/>
          </a:prstGeom>
          <a:solidFill>
            <a:srgbClr val="717BA2"/>
          </a:solidFill>
          <a:ln w="38160">
            <a:solidFill>
              <a:srgbClr val="000000"/>
            </a:solidFill>
            <a:round/>
          </a:ln>
        </p:spPr>
        <p:style>
          <a:lnRef idx="0">
            <a:scrgbClr r="0" g="0" b="0"/>
          </a:lnRef>
          <a:fillRef idx="0">
            <a:scrgbClr r="0" g="0" b="0"/>
          </a:fillRef>
          <a:effectRef idx="0">
            <a:scrgbClr r="0" g="0" b="0"/>
          </a:effectRef>
          <a:fontRef idx="minor"/>
        </p:style>
        <p:txBody>
          <a:bodyPr lIns="0" tIns="134640" rIns="0" bIns="0"/>
          <a:lstStyle/>
          <a:p>
            <a:pPr marL="143640" indent="386640">
              <a:lnSpc>
                <a:spcPct val="100000"/>
              </a:lnSpc>
              <a:spcBef>
                <a:spcPts val="1060"/>
              </a:spcBef>
            </a:pPr>
            <a:r>
              <a:rPr lang="en-US" sz="1800" b="0" strike="noStrike" spc="-7">
                <a:solidFill>
                  <a:srgbClr val="000000"/>
                </a:solidFill>
                <a:latin typeface="Arial"/>
                <a:ea typeface="DejaVu Sans"/>
              </a:rPr>
              <a:t>Image  E</a:t>
            </a:r>
            <a:r>
              <a:rPr lang="en-US" sz="1800" b="0" strike="noStrike" spc="-15">
                <a:solidFill>
                  <a:srgbClr val="000000"/>
                </a:solidFill>
                <a:latin typeface="Arial"/>
                <a:ea typeface="DejaVu Sans"/>
              </a:rPr>
              <a:t>n</a:t>
            </a:r>
            <a:r>
              <a:rPr lang="en-US" sz="1800" b="0" strike="noStrike" spc="-7">
                <a:solidFill>
                  <a:srgbClr val="000000"/>
                </a:solidFill>
                <a:latin typeface="Arial"/>
                <a:ea typeface="DejaVu Sans"/>
              </a:rPr>
              <a:t>h</a:t>
            </a:r>
            <a:r>
              <a:rPr lang="en-US" sz="1800" b="0" strike="noStrike" spc="-15">
                <a:solidFill>
                  <a:srgbClr val="000000"/>
                </a:solidFill>
                <a:latin typeface="Arial"/>
                <a:ea typeface="DejaVu Sans"/>
              </a:rPr>
              <a:t>a</a:t>
            </a:r>
            <a:r>
              <a:rPr lang="en-US" sz="1800" b="0" strike="noStrike" spc="-7">
                <a:solidFill>
                  <a:srgbClr val="000000"/>
                </a:solidFill>
                <a:latin typeface="Arial"/>
                <a:ea typeface="DejaVu Sans"/>
              </a:rPr>
              <a:t>nc</a:t>
            </a:r>
            <a:r>
              <a:rPr lang="en-US" sz="1800" b="0" strike="noStrike" spc="-15">
                <a:solidFill>
                  <a:srgbClr val="000000"/>
                </a:solidFill>
                <a:latin typeface="Arial"/>
                <a:ea typeface="DejaVu Sans"/>
              </a:rPr>
              <a:t>e</a:t>
            </a:r>
            <a:r>
              <a:rPr lang="en-US" sz="1800" b="0" strike="noStrike" spc="-7">
                <a:solidFill>
                  <a:srgbClr val="000000"/>
                </a:solidFill>
                <a:latin typeface="Arial"/>
                <a:ea typeface="DejaVu Sans"/>
              </a:rPr>
              <a:t>me</a:t>
            </a:r>
            <a:r>
              <a:rPr lang="en-US" sz="1800" b="0" strike="noStrike" spc="-15">
                <a:solidFill>
                  <a:srgbClr val="000000"/>
                </a:solidFill>
                <a:latin typeface="Arial"/>
                <a:ea typeface="DejaVu Sans"/>
              </a:rPr>
              <a:t>n</a:t>
            </a:r>
            <a:r>
              <a:rPr lang="en-US" sz="1800" b="0" strike="noStrike" spc="-1">
                <a:solidFill>
                  <a:srgbClr val="000000"/>
                </a:solidFill>
                <a:latin typeface="Arial"/>
                <a:ea typeface="DejaVu Sans"/>
              </a:rPr>
              <a:t>t</a:t>
            </a:r>
            <a:endParaRPr lang="en-US" sz="1800" b="0" strike="noStrike" spc="-1">
              <a:latin typeface="Arial"/>
            </a:endParaRPr>
          </a:p>
        </p:txBody>
      </p:sp>
      <p:sp>
        <p:nvSpPr>
          <p:cNvPr id="11" name="CustomShape 14"/>
          <p:cNvSpPr/>
          <p:nvPr/>
        </p:nvSpPr>
        <p:spPr>
          <a:xfrm>
            <a:off x="9170400" y="4015800"/>
            <a:ext cx="2258880" cy="670320"/>
          </a:xfrm>
          <a:prstGeom prst="rect">
            <a:avLst/>
          </a:prstGeom>
          <a:noFill/>
          <a:ln w="12240">
            <a:solidFill>
              <a:srgbClr val="000000"/>
            </a:solidFill>
            <a:round/>
          </a:ln>
        </p:spPr>
        <p:style>
          <a:lnRef idx="0">
            <a:scrgbClr r="0" g="0" b="0"/>
          </a:lnRef>
          <a:fillRef idx="0">
            <a:scrgbClr r="0" g="0" b="0"/>
          </a:fillRef>
          <a:effectRef idx="0">
            <a:scrgbClr r="0" g="0" b="0"/>
          </a:effectRef>
          <a:fontRef idx="minor"/>
        </p:style>
        <p:txBody>
          <a:bodyPr lIns="0" tIns="151920" rIns="0" bIns="0"/>
          <a:lstStyle/>
          <a:p>
            <a:pPr marL="275040" indent="260280">
              <a:lnSpc>
                <a:spcPct val="100000"/>
              </a:lnSpc>
              <a:spcBef>
                <a:spcPts val="1196"/>
              </a:spcBef>
            </a:pPr>
            <a:r>
              <a:rPr lang="en-US" b="0" strike="noStrike" spc="-1" dirty="0">
                <a:solidFill>
                  <a:srgbClr val="000000"/>
                </a:solidFill>
                <a:latin typeface="Arial"/>
                <a:ea typeface="DejaVu Sans"/>
              </a:rPr>
              <a:t>Object  Recogn</a:t>
            </a:r>
            <a:r>
              <a:rPr lang="en-US" b="0" strike="noStrike" spc="1" dirty="0">
                <a:solidFill>
                  <a:srgbClr val="000000"/>
                </a:solidFill>
                <a:latin typeface="Arial"/>
                <a:ea typeface="DejaVu Sans"/>
              </a:rPr>
              <a:t>i</a:t>
            </a:r>
            <a:r>
              <a:rPr lang="en-US" b="0" strike="noStrike" spc="-12" dirty="0">
                <a:solidFill>
                  <a:srgbClr val="000000"/>
                </a:solidFill>
                <a:latin typeface="Arial"/>
                <a:ea typeface="DejaVu Sans"/>
              </a:rPr>
              <a:t>t</a:t>
            </a:r>
            <a:r>
              <a:rPr lang="en-US" b="0" strike="noStrike" spc="-1" dirty="0">
                <a:solidFill>
                  <a:srgbClr val="000000"/>
                </a:solidFill>
                <a:latin typeface="Arial"/>
                <a:ea typeface="DejaVu Sans"/>
              </a:rPr>
              <a:t>ion</a:t>
            </a:r>
            <a:endParaRPr lang="en-US" b="0" strike="noStrike" spc="-1" dirty="0">
              <a:latin typeface="Arial"/>
            </a:endParaRPr>
          </a:p>
        </p:txBody>
      </p:sp>
      <p:sp>
        <p:nvSpPr>
          <p:cNvPr id="12" name="CustomShape 15"/>
          <p:cNvSpPr/>
          <p:nvPr/>
        </p:nvSpPr>
        <p:spPr>
          <a:xfrm>
            <a:off x="712320" y="5400360"/>
            <a:ext cx="2299200" cy="28692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12600">
              <a:lnSpc>
                <a:spcPct val="100000"/>
              </a:lnSpc>
              <a:spcBef>
                <a:spcPts val="99"/>
              </a:spcBef>
            </a:pPr>
            <a:r>
              <a:rPr lang="en-US" sz="1800" b="0" strike="noStrike" spc="-7">
                <a:solidFill>
                  <a:srgbClr val="000000"/>
                </a:solidFill>
                <a:latin typeface="Arial"/>
                <a:ea typeface="DejaVu Sans"/>
              </a:rPr>
              <a:t>Problem</a:t>
            </a:r>
            <a:r>
              <a:rPr lang="en-US" sz="1800" b="0" strike="noStrike" spc="-55">
                <a:solidFill>
                  <a:srgbClr val="000000"/>
                </a:solidFill>
                <a:latin typeface="Arial"/>
                <a:ea typeface="DejaVu Sans"/>
              </a:rPr>
              <a:t> </a:t>
            </a:r>
            <a:r>
              <a:rPr lang="en-US" sz="1800" b="0" strike="noStrike" spc="-7">
                <a:solidFill>
                  <a:srgbClr val="000000"/>
                </a:solidFill>
                <a:latin typeface="Arial"/>
                <a:ea typeface="DejaVu Sans"/>
              </a:rPr>
              <a:t>Domain</a:t>
            </a:r>
            <a:endParaRPr lang="en-US" sz="1800" b="0" strike="noStrike" spc="-1">
              <a:latin typeface="Arial"/>
            </a:endParaRPr>
          </a:p>
        </p:txBody>
      </p:sp>
      <p:sp>
        <p:nvSpPr>
          <p:cNvPr id="13" name="CustomShape 20"/>
          <p:cNvSpPr/>
          <p:nvPr/>
        </p:nvSpPr>
        <p:spPr>
          <a:xfrm>
            <a:off x="5636640" y="2057400"/>
            <a:ext cx="909120" cy="75600"/>
          </a:xfrm>
          <a:custGeom>
            <a:avLst/>
            <a:gdLst/>
            <a:ahLst/>
            <a:cxnLst/>
            <a:rect l="l" t="t" r="r" b="b"/>
            <a:pathLst>
              <a:path w="682625" h="76200">
                <a:moveTo>
                  <a:pt x="606425" y="0"/>
                </a:moveTo>
                <a:lnTo>
                  <a:pt x="606425" y="76200"/>
                </a:lnTo>
                <a:lnTo>
                  <a:pt x="669925" y="44450"/>
                </a:lnTo>
                <a:lnTo>
                  <a:pt x="619125" y="44450"/>
                </a:lnTo>
                <a:lnTo>
                  <a:pt x="619125" y="31750"/>
                </a:lnTo>
                <a:lnTo>
                  <a:pt x="669925" y="31750"/>
                </a:lnTo>
                <a:lnTo>
                  <a:pt x="606425" y="0"/>
                </a:lnTo>
                <a:close/>
                <a:moveTo>
                  <a:pt x="606425" y="31750"/>
                </a:moveTo>
                <a:lnTo>
                  <a:pt x="0" y="31750"/>
                </a:lnTo>
                <a:lnTo>
                  <a:pt x="0" y="44450"/>
                </a:lnTo>
                <a:lnTo>
                  <a:pt x="606425" y="44450"/>
                </a:lnTo>
                <a:lnTo>
                  <a:pt x="606425" y="31750"/>
                </a:lnTo>
                <a:close/>
                <a:moveTo>
                  <a:pt x="669925" y="31750"/>
                </a:moveTo>
                <a:lnTo>
                  <a:pt x="619125" y="31750"/>
                </a:lnTo>
                <a:lnTo>
                  <a:pt x="619125" y="44450"/>
                </a:lnTo>
                <a:lnTo>
                  <a:pt x="669925" y="44450"/>
                </a:lnTo>
                <a:lnTo>
                  <a:pt x="682625" y="38100"/>
                </a:lnTo>
                <a:lnTo>
                  <a:pt x="669925" y="31750"/>
                </a:lnTo>
                <a:close/>
              </a:path>
            </a:pathLst>
          </a:custGeom>
          <a:solidFill>
            <a:srgbClr val="000000"/>
          </a:solidFill>
          <a:ln>
            <a:noFill/>
          </a:ln>
        </p:spPr>
        <p:style>
          <a:lnRef idx="0">
            <a:scrgbClr r="0" g="0" b="0"/>
          </a:lnRef>
          <a:fillRef idx="0">
            <a:scrgbClr r="0" g="0" b="0"/>
          </a:fillRef>
          <a:effectRef idx="0">
            <a:scrgbClr r="0" g="0" b="0"/>
          </a:effectRef>
          <a:fontRef idx="minor"/>
        </p:style>
      </p:sp>
      <p:grpSp>
        <p:nvGrpSpPr>
          <p:cNvPr id="14" name="Group 21"/>
          <p:cNvGrpSpPr/>
          <p:nvPr/>
        </p:nvGrpSpPr>
        <p:grpSpPr>
          <a:xfrm>
            <a:off x="1857120" y="2057400"/>
            <a:ext cx="8492160" cy="2853720"/>
            <a:chOff x="1392840" y="2057400"/>
            <a:chExt cx="6369120" cy="2853720"/>
          </a:xfrm>
        </p:grpSpPr>
        <p:sp>
          <p:nvSpPr>
            <p:cNvPr id="15" name="CustomShape 22"/>
            <p:cNvSpPr/>
            <p:nvPr/>
          </p:nvSpPr>
          <p:spPr>
            <a:xfrm>
              <a:off x="1392840" y="2057400"/>
              <a:ext cx="1139040" cy="815400"/>
            </a:xfrm>
            <a:custGeom>
              <a:avLst/>
              <a:gdLst/>
              <a:ahLst/>
              <a:cxnLst/>
              <a:rect l="l" t="t" r="r" b="b"/>
              <a:pathLst>
                <a:path w="1139825" h="815975">
                  <a:moveTo>
                    <a:pt x="1063625" y="31750"/>
                  </a:moveTo>
                  <a:lnTo>
                    <a:pt x="0" y="31750"/>
                  </a:lnTo>
                  <a:lnTo>
                    <a:pt x="0" y="815975"/>
                  </a:lnTo>
                  <a:lnTo>
                    <a:pt x="12700" y="815975"/>
                  </a:lnTo>
                  <a:lnTo>
                    <a:pt x="12700" y="44450"/>
                  </a:lnTo>
                  <a:lnTo>
                    <a:pt x="6350" y="44450"/>
                  </a:lnTo>
                  <a:lnTo>
                    <a:pt x="12700" y="38100"/>
                  </a:lnTo>
                  <a:lnTo>
                    <a:pt x="1063625" y="38100"/>
                  </a:lnTo>
                  <a:lnTo>
                    <a:pt x="1063625" y="31750"/>
                  </a:lnTo>
                  <a:close/>
                  <a:moveTo>
                    <a:pt x="1063625" y="0"/>
                  </a:moveTo>
                  <a:lnTo>
                    <a:pt x="1063625" y="76200"/>
                  </a:lnTo>
                  <a:lnTo>
                    <a:pt x="1127125" y="44450"/>
                  </a:lnTo>
                  <a:lnTo>
                    <a:pt x="1076325" y="44450"/>
                  </a:lnTo>
                  <a:lnTo>
                    <a:pt x="1076325" y="31750"/>
                  </a:lnTo>
                  <a:lnTo>
                    <a:pt x="1127125" y="31750"/>
                  </a:lnTo>
                  <a:lnTo>
                    <a:pt x="1063625" y="0"/>
                  </a:lnTo>
                  <a:close/>
                  <a:moveTo>
                    <a:pt x="12700" y="38100"/>
                  </a:moveTo>
                  <a:lnTo>
                    <a:pt x="6350" y="44450"/>
                  </a:lnTo>
                  <a:lnTo>
                    <a:pt x="12700" y="44450"/>
                  </a:lnTo>
                  <a:lnTo>
                    <a:pt x="12700" y="38100"/>
                  </a:lnTo>
                  <a:close/>
                  <a:moveTo>
                    <a:pt x="1063625" y="38100"/>
                  </a:moveTo>
                  <a:lnTo>
                    <a:pt x="12700" y="38100"/>
                  </a:lnTo>
                  <a:lnTo>
                    <a:pt x="12700" y="44450"/>
                  </a:lnTo>
                  <a:lnTo>
                    <a:pt x="1063625" y="44450"/>
                  </a:lnTo>
                  <a:lnTo>
                    <a:pt x="1063625" y="38100"/>
                  </a:lnTo>
                  <a:close/>
                  <a:moveTo>
                    <a:pt x="1127125" y="31750"/>
                  </a:moveTo>
                  <a:lnTo>
                    <a:pt x="1076325" y="31750"/>
                  </a:lnTo>
                  <a:lnTo>
                    <a:pt x="1076325" y="44450"/>
                  </a:lnTo>
                  <a:lnTo>
                    <a:pt x="1127125" y="44450"/>
                  </a:lnTo>
                  <a:lnTo>
                    <a:pt x="1139825" y="38100"/>
                  </a:lnTo>
                  <a:lnTo>
                    <a:pt x="1127125" y="31750"/>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16" name="CustomShape 23"/>
            <p:cNvSpPr/>
            <p:nvPr/>
          </p:nvSpPr>
          <p:spPr>
            <a:xfrm>
              <a:off x="2397240" y="2860560"/>
              <a:ext cx="2000160" cy="1977480"/>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sp>
          <p:nvSpPr>
            <p:cNvPr id="17" name="CustomShape 24"/>
            <p:cNvSpPr/>
            <p:nvPr/>
          </p:nvSpPr>
          <p:spPr>
            <a:xfrm>
              <a:off x="2392560" y="2855880"/>
              <a:ext cx="2009520" cy="1986840"/>
            </a:xfrm>
            <a:custGeom>
              <a:avLst/>
              <a:gdLst/>
              <a:ahLst/>
              <a:cxnLst/>
              <a:rect l="l" t="t" r="r" b="b"/>
              <a:pathLst>
                <a:path w="2010410" h="1987550">
                  <a:moveTo>
                    <a:pt x="0" y="1987296"/>
                  </a:moveTo>
                  <a:lnTo>
                    <a:pt x="2010156" y="1987296"/>
                  </a:lnTo>
                  <a:lnTo>
                    <a:pt x="2010156" y="0"/>
                  </a:lnTo>
                  <a:lnTo>
                    <a:pt x="0" y="0"/>
                  </a:lnTo>
                  <a:lnTo>
                    <a:pt x="0" y="1987296"/>
                  </a:lnTo>
                  <a:close/>
                </a:path>
              </a:pathLst>
            </a:custGeom>
            <a:noFill/>
            <a:ln w="9000">
              <a:solidFill>
                <a:srgbClr val="000000"/>
              </a:solidFill>
              <a:round/>
            </a:ln>
          </p:spPr>
          <p:style>
            <a:lnRef idx="0">
              <a:scrgbClr r="0" g="0" b="0"/>
            </a:lnRef>
            <a:fillRef idx="0">
              <a:scrgbClr r="0" g="0" b="0"/>
            </a:fillRef>
            <a:effectRef idx="0">
              <a:scrgbClr r="0" g="0" b="0"/>
            </a:effectRef>
            <a:fontRef idx="minor"/>
          </p:style>
        </p:sp>
        <p:sp>
          <p:nvSpPr>
            <p:cNvPr id="18" name="CustomShape 25"/>
            <p:cNvSpPr/>
            <p:nvPr/>
          </p:nvSpPr>
          <p:spPr>
            <a:xfrm>
              <a:off x="6604920" y="2089080"/>
              <a:ext cx="1157040" cy="802440"/>
            </a:xfrm>
            <a:custGeom>
              <a:avLst/>
              <a:gdLst/>
              <a:ahLst/>
              <a:cxnLst/>
              <a:rect l="l" t="t" r="r" b="b"/>
              <a:pathLst>
                <a:path w="1157604" h="803275">
                  <a:moveTo>
                    <a:pt x="1112774" y="727075"/>
                  </a:moveTo>
                  <a:lnTo>
                    <a:pt x="1081024" y="727075"/>
                  </a:lnTo>
                  <a:lnTo>
                    <a:pt x="1119124" y="803275"/>
                  </a:lnTo>
                  <a:lnTo>
                    <a:pt x="1150874" y="739775"/>
                  </a:lnTo>
                  <a:lnTo>
                    <a:pt x="1112774" y="739775"/>
                  </a:lnTo>
                  <a:lnTo>
                    <a:pt x="1112774" y="727075"/>
                  </a:lnTo>
                  <a:close/>
                  <a:moveTo>
                    <a:pt x="1112774" y="6350"/>
                  </a:moveTo>
                  <a:lnTo>
                    <a:pt x="1112774" y="739775"/>
                  </a:lnTo>
                  <a:lnTo>
                    <a:pt x="1125474" y="739775"/>
                  </a:lnTo>
                  <a:lnTo>
                    <a:pt x="1125474" y="12700"/>
                  </a:lnTo>
                  <a:lnTo>
                    <a:pt x="1119124" y="12700"/>
                  </a:lnTo>
                  <a:lnTo>
                    <a:pt x="1112774" y="6350"/>
                  </a:lnTo>
                  <a:close/>
                  <a:moveTo>
                    <a:pt x="1157224" y="727075"/>
                  </a:moveTo>
                  <a:lnTo>
                    <a:pt x="1125474" y="727075"/>
                  </a:lnTo>
                  <a:lnTo>
                    <a:pt x="1125474" y="739775"/>
                  </a:lnTo>
                  <a:lnTo>
                    <a:pt x="1150874" y="739775"/>
                  </a:lnTo>
                  <a:lnTo>
                    <a:pt x="1157224" y="727075"/>
                  </a:lnTo>
                  <a:close/>
                  <a:moveTo>
                    <a:pt x="1125474" y="0"/>
                  </a:moveTo>
                  <a:lnTo>
                    <a:pt x="0" y="0"/>
                  </a:lnTo>
                  <a:lnTo>
                    <a:pt x="0" y="12700"/>
                  </a:lnTo>
                  <a:lnTo>
                    <a:pt x="1112774" y="12700"/>
                  </a:lnTo>
                  <a:lnTo>
                    <a:pt x="1112774" y="6350"/>
                  </a:lnTo>
                  <a:lnTo>
                    <a:pt x="1125474" y="6350"/>
                  </a:lnTo>
                  <a:lnTo>
                    <a:pt x="1125474" y="0"/>
                  </a:lnTo>
                  <a:close/>
                  <a:moveTo>
                    <a:pt x="1125474" y="6350"/>
                  </a:moveTo>
                  <a:lnTo>
                    <a:pt x="1112774" y="6350"/>
                  </a:lnTo>
                  <a:lnTo>
                    <a:pt x="1119124" y="12700"/>
                  </a:lnTo>
                  <a:lnTo>
                    <a:pt x="1125474" y="12700"/>
                  </a:lnTo>
                  <a:lnTo>
                    <a:pt x="1125474" y="6350"/>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19" name="CustomShape 26"/>
            <p:cNvSpPr/>
            <p:nvPr/>
          </p:nvSpPr>
          <p:spPr>
            <a:xfrm>
              <a:off x="4768560" y="2889360"/>
              <a:ext cx="1968120" cy="2017080"/>
            </a:xfrm>
            <a:prstGeom prst="rect">
              <a:avLst/>
            </a:prstGeom>
            <a:blipFill rotWithShape="0">
              <a:blip r:embed="rId3"/>
              <a:stretch>
                <a:fillRect/>
              </a:stretch>
            </a:blipFill>
            <a:ln>
              <a:noFill/>
            </a:ln>
          </p:spPr>
          <p:style>
            <a:lnRef idx="0">
              <a:scrgbClr r="0" g="0" b="0"/>
            </a:lnRef>
            <a:fillRef idx="0">
              <a:scrgbClr r="0" g="0" b="0"/>
            </a:fillRef>
            <a:effectRef idx="0">
              <a:scrgbClr r="0" g="0" b="0"/>
            </a:effectRef>
            <a:fontRef idx="minor"/>
          </p:style>
        </p:sp>
        <p:sp>
          <p:nvSpPr>
            <p:cNvPr id="20" name="CustomShape 27"/>
            <p:cNvSpPr/>
            <p:nvPr/>
          </p:nvSpPr>
          <p:spPr>
            <a:xfrm>
              <a:off x="4763880" y="2885040"/>
              <a:ext cx="1977840" cy="2026080"/>
            </a:xfrm>
            <a:custGeom>
              <a:avLst/>
              <a:gdLst/>
              <a:ahLst/>
              <a:cxnLst/>
              <a:rect l="l" t="t" r="r" b="b"/>
              <a:pathLst>
                <a:path w="1978659" h="2026920">
                  <a:moveTo>
                    <a:pt x="0" y="2026920"/>
                  </a:moveTo>
                  <a:lnTo>
                    <a:pt x="1978152" y="2026920"/>
                  </a:lnTo>
                  <a:lnTo>
                    <a:pt x="1978152" y="0"/>
                  </a:lnTo>
                  <a:lnTo>
                    <a:pt x="0" y="0"/>
                  </a:lnTo>
                  <a:lnTo>
                    <a:pt x="0" y="2026920"/>
                  </a:lnTo>
                  <a:close/>
                </a:path>
              </a:pathLst>
            </a:custGeom>
            <a:noFill/>
            <a:ln w="9000">
              <a:solidFill>
                <a:srgbClr val="000000"/>
              </a:solidFill>
              <a:round/>
            </a:ln>
          </p:spPr>
          <p:style>
            <a:lnRef idx="0">
              <a:scrgbClr r="0" g="0" b="0"/>
            </a:lnRef>
            <a:fillRef idx="0">
              <a:scrgbClr r="0" g="0" b="0"/>
            </a:fillRef>
            <a:effectRef idx="0">
              <a:scrgbClr r="0" g="0" b="0"/>
            </a:effectRef>
            <a:fontRef idx="minor"/>
          </p:style>
        </p:sp>
      </p:grpSp>
      <p:pic>
        <p:nvPicPr>
          <p:cNvPr id="21" name="Picture 20"/>
          <p:cNvPicPr/>
          <p:nvPr/>
        </p:nvPicPr>
        <p:blipFill>
          <a:blip r:embed="rId4"/>
          <a:stretch/>
        </p:blipFill>
        <p:spPr>
          <a:xfrm>
            <a:off x="3157920" y="5664240"/>
            <a:ext cx="5642880" cy="1011240"/>
          </a:xfrm>
          <a:prstGeom prst="rect">
            <a:avLst/>
          </a:prstGeom>
          <a:ln>
            <a:noFill/>
          </a:ln>
        </p:spPr>
      </p:pic>
      <p:sp>
        <p:nvSpPr>
          <p:cNvPr id="39" name="CustomShape 16"/>
          <p:cNvSpPr/>
          <p:nvPr/>
        </p:nvSpPr>
        <p:spPr>
          <a:xfrm>
            <a:off x="1814400" y="4846320"/>
            <a:ext cx="100800" cy="525240"/>
          </a:xfrm>
          <a:custGeom>
            <a:avLst/>
            <a:gdLst/>
            <a:ahLst/>
            <a:cxnLst/>
            <a:rect l="l" t="t" r="r" b="b"/>
            <a:pathLst>
              <a:path w="76200" h="525779">
                <a:moveTo>
                  <a:pt x="44450" y="63499"/>
                </a:moveTo>
                <a:lnTo>
                  <a:pt x="31750" y="63499"/>
                </a:lnTo>
                <a:lnTo>
                  <a:pt x="31750" y="525525"/>
                </a:lnTo>
                <a:lnTo>
                  <a:pt x="44450" y="525525"/>
                </a:lnTo>
                <a:lnTo>
                  <a:pt x="44450" y="63499"/>
                </a:lnTo>
                <a:close/>
                <a:moveTo>
                  <a:pt x="38100" y="0"/>
                </a:moveTo>
                <a:lnTo>
                  <a:pt x="0" y="76199"/>
                </a:lnTo>
                <a:lnTo>
                  <a:pt x="31750" y="76199"/>
                </a:lnTo>
                <a:lnTo>
                  <a:pt x="31750" y="63499"/>
                </a:lnTo>
                <a:lnTo>
                  <a:pt x="69850" y="63499"/>
                </a:lnTo>
                <a:lnTo>
                  <a:pt x="38100" y="0"/>
                </a:lnTo>
                <a:close/>
                <a:moveTo>
                  <a:pt x="69850" y="63499"/>
                </a:moveTo>
                <a:lnTo>
                  <a:pt x="44450" y="63499"/>
                </a:lnTo>
                <a:lnTo>
                  <a:pt x="44450" y="76199"/>
                </a:lnTo>
                <a:lnTo>
                  <a:pt x="76200" y="76199"/>
                </a:lnTo>
                <a:lnTo>
                  <a:pt x="69850" y="63499"/>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40" name="CustomShape 17"/>
          <p:cNvSpPr/>
          <p:nvPr/>
        </p:nvSpPr>
        <p:spPr>
          <a:xfrm>
            <a:off x="1814400" y="3741480"/>
            <a:ext cx="100800" cy="274320"/>
          </a:xfrm>
          <a:custGeom>
            <a:avLst/>
            <a:gdLst/>
            <a:ahLst/>
            <a:cxnLst/>
            <a:rect l="l" t="t" r="r" b="b"/>
            <a:pathLst>
              <a:path w="76200" h="274954">
                <a:moveTo>
                  <a:pt x="44450" y="63499"/>
                </a:moveTo>
                <a:lnTo>
                  <a:pt x="31750" y="63499"/>
                </a:lnTo>
                <a:lnTo>
                  <a:pt x="31750" y="274573"/>
                </a:lnTo>
                <a:lnTo>
                  <a:pt x="44450" y="274573"/>
                </a:lnTo>
                <a:lnTo>
                  <a:pt x="44450" y="63499"/>
                </a:lnTo>
                <a:close/>
                <a:moveTo>
                  <a:pt x="38100" y="0"/>
                </a:moveTo>
                <a:lnTo>
                  <a:pt x="0" y="76199"/>
                </a:lnTo>
                <a:lnTo>
                  <a:pt x="31750" y="76199"/>
                </a:lnTo>
                <a:lnTo>
                  <a:pt x="31750" y="63499"/>
                </a:lnTo>
                <a:lnTo>
                  <a:pt x="69850" y="63499"/>
                </a:lnTo>
                <a:lnTo>
                  <a:pt x="38100" y="0"/>
                </a:lnTo>
                <a:close/>
                <a:moveTo>
                  <a:pt x="69850" y="63499"/>
                </a:moveTo>
                <a:lnTo>
                  <a:pt x="44450" y="63499"/>
                </a:lnTo>
                <a:lnTo>
                  <a:pt x="44450" y="76199"/>
                </a:lnTo>
                <a:lnTo>
                  <a:pt x="76200" y="76199"/>
                </a:lnTo>
                <a:lnTo>
                  <a:pt x="69850" y="63499"/>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41" name="CustomShape 18"/>
          <p:cNvSpPr/>
          <p:nvPr/>
        </p:nvSpPr>
        <p:spPr>
          <a:xfrm>
            <a:off x="10249440" y="4846320"/>
            <a:ext cx="100800" cy="293400"/>
          </a:xfrm>
          <a:custGeom>
            <a:avLst/>
            <a:gdLst/>
            <a:ahLst/>
            <a:cxnLst/>
            <a:rect l="l" t="t" r="r" b="b"/>
            <a:pathLst>
              <a:path w="76200" h="294004">
                <a:moveTo>
                  <a:pt x="31750" y="217423"/>
                </a:moveTo>
                <a:lnTo>
                  <a:pt x="0" y="217423"/>
                </a:lnTo>
                <a:lnTo>
                  <a:pt x="38100" y="293623"/>
                </a:lnTo>
                <a:lnTo>
                  <a:pt x="69850" y="230123"/>
                </a:lnTo>
                <a:lnTo>
                  <a:pt x="31750" y="230123"/>
                </a:lnTo>
                <a:lnTo>
                  <a:pt x="31750" y="217423"/>
                </a:lnTo>
                <a:close/>
                <a:moveTo>
                  <a:pt x="44450" y="0"/>
                </a:moveTo>
                <a:lnTo>
                  <a:pt x="31750" y="0"/>
                </a:lnTo>
                <a:lnTo>
                  <a:pt x="31750" y="230123"/>
                </a:lnTo>
                <a:lnTo>
                  <a:pt x="44450" y="230123"/>
                </a:lnTo>
                <a:lnTo>
                  <a:pt x="44450" y="0"/>
                </a:lnTo>
                <a:close/>
                <a:moveTo>
                  <a:pt x="76200" y="217423"/>
                </a:moveTo>
                <a:lnTo>
                  <a:pt x="44450" y="217423"/>
                </a:lnTo>
                <a:lnTo>
                  <a:pt x="44450" y="230123"/>
                </a:lnTo>
                <a:lnTo>
                  <a:pt x="69850" y="230123"/>
                </a:lnTo>
                <a:lnTo>
                  <a:pt x="76200" y="217423"/>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42" name="CustomShape 19"/>
          <p:cNvSpPr/>
          <p:nvPr/>
        </p:nvSpPr>
        <p:spPr>
          <a:xfrm>
            <a:off x="10249440" y="3723120"/>
            <a:ext cx="100800" cy="293400"/>
          </a:xfrm>
          <a:custGeom>
            <a:avLst/>
            <a:gdLst/>
            <a:ahLst/>
            <a:cxnLst/>
            <a:rect l="l" t="t" r="r" b="b"/>
            <a:pathLst>
              <a:path w="76200" h="294004">
                <a:moveTo>
                  <a:pt x="31750" y="217424"/>
                </a:moveTo>
                <a:lnTo>
                  <a:pt x="0" y="217424"/>
                </a:lnTo>
                <a:lnTo>
                  <a:pt x="38100" y="293624"/>
                </a:lnTo>
                <a:lnTo>
                  <a:pt x="69850" y="230124"/>
                </a:lnTo>
                <a:lnTo>
                  <a:pt x="31750" y="230124"/>
                </a:lnTo>
                <a:lnTo>
                  <a:pt x="31750" y="217424"/>
                </a:lnTo>
                <a:close/>
                <a:moveTo>
                  <a:pt x="44450" y="0"/>
                </a:moveTo>
                <a:lnTo>
                  <a:pt x="31750" y="0"/>
                </a:lnTo>
                <a:lnTo>
                  <a:pt x="31750" y="230124"/>
                </a:lnTo>
                <a:lnTo>
                  <a:pt x="44450" y="230124"/>
                </a:lnTo>
                <a:lnTo>
                  <a:pt x="44450" y="0"/>
                </a:lnTo>
                <a:close/>
                <a:moveTo>
                  <a:pt x="76200" y="217424"/>
                </a:moveTo>
                <a:lnTo>
                  <a:pt x="44450" y="217424"/>
                </a:lnTo>
                <a:lnTo>
                  <a:pt x="44450" y="230124"/>
                </a:lnTo>
                <a:lnTo>
                  <a:pt x="69850" y="230124"/>
                </a:lnTo>
                <a:lnTo>
                  <a:pt x="76200" y="217424"/>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44" name="CustomShape 12"/>
          <p:cNvSpPr/>
          <p:nvPr/>
        </p:nvSpPr>
        <p:spPr>
          <a:xfrm>
            <a:off x="9304800" y="5278680"/>
            <a:ext cx="1988640" cy="53100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102240" indent="-89280">
              <a:lnSpc>
                <a:spcPct val="100000"/>
              </a:lnSpc>
              <a:spcBef>
                <a:spcPts val="99"/>
              </a:spcBef>
            </a:pPr>
            <a:r>
              <a:rPr lang="en-US" b="0" strike="noStrike" spc="-1" dirty="0">
                <a:solidFill>
                  <a:srgbClr val="000000"/>
                </a:solidFill>
                <a:latin typeface="Arial"/>
                <a:ea typeface="DejaVu Sans"/>
              </a:rPr>
              <a:t>Represen</a:t>
            </a:r>
            <a:r>
              <a:rPr lang="en-US" b="0" strike="noStrike" spc="-12" dirty="0">
                <a:solidFill>
                  <a:srgbClr val="000000"/>
                </a:solidFill>
                <a:latin typeface="Arial"/>
                <a:ea typeface="DejaVu Sans"/>
              </a:rPr>
              <a:t>t</a:t>
            </a:r>
            <a:r>
              <a:rPr lang="en-US" b="0" strike="noStrike" spc="-1" dirty="0">
                <a:solidFill>
                  <a:srgbClr val="000000"/>
                </a:solidFill>
                <a:latin typeface="Arial"/>
                <a:ea typeface="DejaVu Sans"/>
              </a:rPr>
              <a:t>a</a:t>
            </a:r>
            <a:r>
              <a:rPr lang="en-US" b="0" strike="noStrike" spc="-12" dirty="0">
                <a:solidFill>
                  <a:srgbClr val="000000"/>
                </a:solidFill>
                <a:latin typeface="Arial"/>
                <a:ea typeface="DejaVu Sans"/>
              </a:rPr>
              <a:t>t</a:t>
            </a:r>
            <a:r>
              <a:rPr lang="en-US" b="0" strike="noStrike" spc="-1" dirty="0">
                <a:solidFill>
                  <a:srgbClr val="000000"/>
                </a:solidFill>
                <a:latin typeface="Arial"/>
                <a:ea typeface="DejaVu Sans"/>
              </a:rPr>
              <a:t>ion  &amp;</a:t>
            </a:r>
            <a:r>
              <a:rPr lang="en-US" b="0" strike="noStrike" spc="-35" dirty="0">
                <a:solidFill>
                  <a:srgbClr val="000000"/>
                </a:solidFill>
                <a:latin typeface="Arial"/>
                <a:ea typeface="DejaVu Sans"/>
              </a:rPr>
              <a:t> </a:t>
            </a:r>
            <a:r>
              <a:rPr lang="en-US" b="0" strike="noStrike" spc="-1" dirty="0">
                <a:solidFill>
                  <a:srgbClr val="000000"/>
                </a:solidFill>
                <a:latin typeface="Arial"/>
                <a:ea typeface="DejaVu Sans"/>
              </a:rPr>
              <a:t>Description</a:t>
            </a:r>
            <a:endParaRPr lang="en-US" b="0" strike="noStrike" spc="-1" dirty="0">
              <a:latin typeface="Arial"/>
            </a:endParaRPr>
          </a:p>
        </p:txBody>
      </p:sp>
    </p:spTree>
    <p:extLst>
      <p:ext uri="{BB962C8B-B14F-4D97-AF65-F5344CB8AC3E}">
        <p14:creationId xmlns:p14="http://schemas.microsoft.com/office/powerpoint/2010/main" val="39174747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4"/>
          <p:cNvSpPr/>
          <p:nvPr/>
        </p:nvSpPr>
        <p:spPr>
          <a:xfrm>
            <a:off x="733440" y="4015800"/>
            <a:ext cx="2261280" cy="684360"/>
          </a:xfrm>
          <a:prstGeom prst="rect">
            <a:avLst/>
          </a:prstGeom>
          <a:noFill/>
          <a:ln w="12240">
            <a:solidFill>
              <a:srgbClr val="000000"/>
            </a:solidFill>
            <a:round/>
          </a:ln>
        </p:spPr>
        <p:style>
          <a:lnRef idx="0">
            <a:scrgbClr r="0" g="0" b="0"/>
          </a:lnRef>
          <a:fillRef idx="0">
            <a:scrgbClr r="0" g="0" b="0"/>
          </a:fillRef>
          <a:effectRef idx="0">
            <a:scrgbClr r="0" g="0" b="0"/>
          </a:effectRef>
          <a:fontRef idx="minor"/>
        </p:style>
        <p:txBody>
          <a:bodyPr lIns="0" tIns="135720" rIns="0" bIns="0"/>
          <a:lstStyle/>
          <a:p>
            <a:pPr marL="297360" indent="234360">
              <a:lnSpc>
                <a:spcPct val="100000"/>
              </a:lnSpc>
              <a:spcBef>
                <a:spcPts val="1069"/>
              </a:spcBef>
            </a:pPr>
            <a:r>
              <a:rPr lang="en-US" sz="1800" b="0" strike="noStrike" spc="-7">
                <a:solidFill>
                  <a:srgbClr val="000000"/>
                </a:solidFill>
                <a:latin typeface="Arial"/>
                <a:ea typeface="DejaVu Sans"/>
              </a:rPr>
              <a:t>Image  Ac</a:t>
            </a:r>
            <a:r>
              <a:rPr lang="en-US" sz="1800" b="0" strike="noStrike" spc="-15">
                <a:solidFill>
                  <a:srgbClr val="000000"/>
                </a:solidFill>
                <a:latin typeface="Arial"/>
                <a:ea typeface="DejaVu Sans"/>
              </a:rPr>
              <a:t>q</a:t>
            </a:r>
            <a:r>
              <a:rPr lang="en-US" sz="1800" b="0" strike="noStrike" spc="-7">
                <a:solidFill>
                  <a:srgbClr val="000000"/>
                </a:solidFill>
                <a:latin typeface="Arial"/>
                <a:ea typeface="DejaVu Sans"/>
              </a:rPr>
              <a:t>u</a:t>
            </a:r>
            <a:r>
              <a:rPr lang="en-US" sz="1800" b="0" strike="noStrike" spc="-15">
                <a:solidFill>
                  <a:srgbClr val="000000"/>
                </a:solidFill>
                <a:latin typeface="Arial"/>
                <a:ea typeface="DejaVu Sans"/>
              </a:rPr>
              <a:t>i</a:t>
            </a:r>
            <a:r>
              <a:rPr lang="en-US" sz="1800" b="0" strike="noStrike" spc="-7">
                <a:solidFill>
                  <a:srgbClr val="000000"/>
                </a:solidFill>
                <a:latin typeface="Arial"/>
                <a:ea typeface="DejaVu Sans"/>
              </a:rPr>
              <a:t>siti</a:t>
            </a:r>
            <a:r>
              <a:rPr lang="en-US" sz="1800" b="0" strike="noStrike" spc="-15">
                <a:solidFill>
                  <a:srgbClr val="000000"/>
                </a:solidFill>
                <a:latin typeface="Arial"/>
                <a:ea typeface="DejaVu Sans"/>
              </a:rPr>
              <a:t>o</a:t>
            </a:r>
            <a:r>
              <a:rPr lang="en-US" sz="1800" b="0" strike="noStrike" spc="-7">
                <a:solidFill>
                  <a:srgbClr val="000000"/>
                </a:solidFill>
                <a:latin typeface="Arial"/>
                <a:ea typeface="DejaVu Sans"/>
              </a:rPr>
              <a:t>n</a:t>
            </a:r>
            <a:endParaRPr lang="en-US" sz="1800" b="0" strike="noStrike" spc="-1">
              <a:latin typeface="Arial"/>
            </a:endParaRPr>
          </a:p>
        </p:txBody>
      </p:sp>
      <p:sp>
        <p:nvSpPr>
          <p:cNvPr id="5" name="CustomShape 5"/>
          <p:cNvSpPr/>
          <p:nvPr/>
        </p:nvSpPr>
        <p:spPr>
          <a:xfrm>
            <a:off x="3376320" y="1680120"/>
            <a:ext cx="2261280" cy="683280"/>
          </a:xfrm>
          <a:prstGeom prst="rect">
            <a:avLst/>
          </a:prstGeom>
          <a:solidFill>
            <a:srgbClr val="717BA2"/>
          </a:solidFill>
          <a:ln w="38160">
            <a:solidFill>
              <a:srgbClr val="000000"/>
            </a:solidFill>
            <a:round/>
          </a:ln>
        </p:spPr>
        <p:style>
          <a:lnRef idx="0">
            <a:scrgbClr r="0" g="0" b="0"/>
          </a:lnRef>
          <a:fillRef idx="0">
            <a:scrgbClr r="0" g="0" b="0"/>
          </a:fillRef>
          <a:effectRef idx="0">
            <a:scrgbClr r="0" g="0" b="0"/>
          </a:effectRef>
          <a:fontRef idx="minor"/>
        </p:style>
        <p:txBody>
          <a:bodyPr lIns="0" tIns="134640" rIns="0" bIns="0"/>
          <a:lstStyle/>
          <a:p>
            <a:pPr marL="264240" indent="266760">
              <a:lnSpc>
                <a:spcPct val="100000"/>
              </a:lnSpc>
              <a:spcBef>
                <a:spcPts val="1060"/>
              </a:spcBef>
            </a:pPr>
            <a:r>
              <a:rPr lang="en-US" sz="1800" b="0" strike="noStrike" spc="-7">
                <a:solidFill>
                  <a:srgbClr val="000000"/>
                </a:solidFill>
                <a:latin typeface="Arial"/>
                <a:ea typeface="DejaVu Sans"/>
              </a:rPr>
              <a:t>Image  R</a:t>
            </a:r>
            <a:r>
              <a:rPr lang="en-US" sz="1800" b="0" strike="noStrike" spc="-15">
                <a:solidFill>
                  <a:srgbClr val="000000"/>
                </a:solidFill>
                <a:latin typeface="Arial"/>
                <a:ea typeface="DejaVu Sans"/>
              </a:rPr>
              <a:t>e</a:t>
            </a:r>
            <a:r>
              <a:rPr lang="en-US" sz="1800" b="0" strike="noStrike" spc="-1">
                <a:solidFill>
                  <a:srgbClr val="000000"/>
                </a:solidFill>
                <a:latin typeface="Arial"/>
                <a:ea typeface="DejaVu Sans"/>
              </a:rPr>
              <a:t>stor</a:t>
            </a:r>
            <a:r>
              <a:rPr lang="en-US" sz="1800" b="0" strike="noStrike" spc="-15">
                <a:solidFill>
                  <a:srgbClr val="000000"/>
                </a:solidFill>
                <a:latin typeface="Arial"/>
                <a:ea typeface="DejaVu Sans"/>
              </a:rPr>
              <a:t>a</a:t>
            </a:r>
            <a:r>
              <a:rPr lang="en-US" sz="1800" b="0" strike="noStrike" spc="-7">
                <a:solidFill>
                  <a:srgbClr val="000000"/>
                </a:solidFill>
                <a:latin typeface="Arial"/>
                <a:ea typeface="DejaVu Sans"/>
              </a:rPr>
              <a:t>tion</a:t>
            </a:r>
            <a:endParaRPr lang="en-US" sz="1800" b="0" strike="noStrike" spc="-1">
              <a:latin typeface="Arial"/>
            </a:endParaRPr>
          </a:p>
        </p:txBody>
      </p:sp>
      <p:sp>
        <p:nvSpPr>
          <p:cNvPr id="6" name="CustomShape 6"/>
          <p:cNvSpPr/>
          <p:nvPr/>
        </p:nvSpPr>
        <p:spPr>
          <a:xfrm>
            <a:off x="6547200" y="1679400"/>
            <a:ext cx="2258880" cy="684000"/>
          </a:xfrm>
          <a:prstGeom prst="rect">
            <a:avLst/>
          </a:prstGeom>
          <a:noFill/>
          <a:ln w="12240">
            <a:solidFill>
              <a:srgbClr val="000000"/>
            </a:solidFill>
            <a:round/>
          </a:ln>
        </p:spPr>
        <p:style>
          <a:lnRef idx="0">
            <a:scrgbClr r="0" g="0" b="0"/>
          </a:lnRef>
          <a:fillRef idx="0">
            <a:scrgbClr r="0" g="0" b="0"/>
          </a:fillRef>
          <a:effectRef idx="0">
            <a:scrgbClr r="0" g="0" b="0"/>
          </a:effectRef>
          <a:fontRef idx="minor"/>
        </p:style>
        <p:txBody>
          <a:bodyPr lIns="0" tIns="135360" rIns="0" bIns="0"/>
          <a:lstStyle/>
          <a:p>
            <a:pPr marL="284400" indent="-144000">
              <a:lnSpc>
                <a:spcPct val="100000"/>
              </a:lnSpc>
              <a:spcBef>
                <a:spcPts val="1066"/>
              </a:spcBef>
            </a:pPr>
            <a:r>
              <a:rPr lang="en-US" sz="1800" b="0" strike="noStrike" spc="-7">
                <a:solidFill>
                  <a:srgbClr val="000000"/>
                </a:solidFill>
                <a:latin typeface="Arial"/>
                <a:ea typeface="DejaVu Sans"/>
              </a:rPr>
              <a:t>Mor</a:t>
            </a:r>
            <a:r>
              <a:rPr lang="en-US" sz="1800" b="0" strike="noStrike" spc="-15">
                <a:solidFill>
                  <a:srgbClr val="000000"/>
                </a:solidFill>
                <a:latin typeface="Arial"/>
                <a:ea typeface="DejaVu Sans"/>
              </a:rPr>
              <a:t>p</a:t>
            </a:r>
            <a:r>
              <a:rPr lang="en-US" sz="1800" b="0" strike="noStrike" spc="-7">
                <a:solidFill>
                  <a:srgbClr val="000000"/>
                </a:solidFill>
                <a:latin typeface="Arial"/>
                <a:ea typeface="DejaVu Sans"/>
              </a:rPr>
              <a:t>h</a:t>
            </a:r>
            <a:r>
              <a:rPr lang="en-US" sz="1800" b="0" strike="noStrike" spc="-15">
                <a:solidFill>
                  <a:srgbClr val="000000"/>
                </a:solidFill>
                <a:latin typeface="Arial"/>
                <a:ea typeface="DejaVu Sans"/>
              </a:rPr>
              <a:t>o</a:t>
            </a:r>
            <a:r>
              <a:rPr lang="en-US" sz="1800" b="0" strike="noStrike" spc="-7">
                <a:solidFill>
                  <a:srgbClr val="000000"/>
                </a:solidFill>
                <a:latin typeface="Arial"/>
                <a:ea typeface="DejaVu Sans"/>
              </a:rPr>
              <a:t>l</a:t>
            </a:r>
            <a:r>
              <a:rPr lang="en-US" sz="1800" b="0" strike="noStrike" spc="-15">
                <a:solidFill>
                  <a:srgbClr val="000000"/>
                </a:solidFill>
                <a:latin typeface="Arial"/>
                <a:ea typeface="DejaVu Sans"/>
              </a:rPr>
              <a:t>o</a:t>
            </a:r>
            <a:r>
              <a:rPr lang="en-US" sz="1800" b="0" strike="noStrike" spc="-7">
                <a:solidFill>
                  <a:srgbClr val="000000"/>
                </a:solidFill>
                <a:latin typeface="Arial"/>
                <a:ea typeface="DejaVu Sans"/>
              </a:rPr>
              <a:t>g</a:t>
            </a:r>
            <a:r>
              <a:rPr lang="en-US" sz="1800" b="0" strike="noStrike" spc="-15">
                <a:solidFill>
                  <a:srgbClr val="000000"/>
                </a:solidFill>
                <a:latin typeface="Arial"/>
                <a:ea typeface="DejaVu Sans"/>
              </a:rPr>
              <a:t>i</a:t>
            </a:r>
            <a:r>
              <a:rPr lang="en-US" sz="1800" b="0" strike="noStrike" spc="-7">
                <a:solidFill>
                  <a:srgbClr val="000000"/>
                </a:solidFill>
                <a:latin typeface="Arial"/>
                <a:ea typeface="DejaVu Sans"/>
              </a:rPr>
              <a:t>cal  Processing</a:t>
            </a:r>
            <a:endParaRPr lang="en-US" sz="1800" b="0" strike="noStrike" spc="-1">
              <a:latin typeface="Arial"/>
            </a:endParaRPr>
          </a:p>
        </p:txBody>
      </p:sp>
      <p:sp>
        <p:nvSpPr>
          <p:cNvPr id="7" name="CustomShape 7"/>
          <p:cNvSpPr/>
          <p:nvPr/>
        </p:nvSpPr>
        <p:spPr>
          <a:xfrm>
            <a:off x="9170400" y="2892600"/>
            <a:ext cx="2258880" cy="558000"/>
          </a:xfrm>
          <a:prstGeom prst="rect">
            <a:avLst/>
          </a:prstGeom>
          <a:noFill/>
          <a:ln w="12240">
            <a:solidFill>
              <a:srgbClr val="000000"/>
            </a:solidFill>
            <a:round/>
          </a:ln>
        </p:spPr>
        <p:style>
          <a:lnRef idx="0">
            <a:scrgbClr r="0" g="0" b="0"/>
          </a:lnRef>
          <a:fillRef idx="0">
            <a:scrgbClr r="0" g="0" b="0"/>
          </a:fillRef>
          <a:effectRef idx="0">
            <a:scrgbClr r="0" g="0" b="0"/>
          </a:effectRef>
          <a:fontRef idx="minor"/>
        </p:style>
        <p:txBody>
          <a:bodyPr lIns="0" tIns="1800" rIns="0" bIns="0"/>
          <a:lstStyle/>
          <a:p>
            <a:pPr>
              <a:lnSpc>
                <a:spcPct val="100000"/>
              </a:lnSpc>
              <a:spcBef>
                <a:spcPts val="14"/>
              </a:spcBef>
            </a:pPr>
            <a:endParaRPr lang="en-US" sz="1800" b="0" strike="noStrike" spc="-1">
              <a:latin typeface="Arial"/>
            </a:endParaRPr>
          </a:p>
          <a:p>
            <a:pPr marL="144000">
              <a:lnSpc>
                <a:spcPct val="100000"/>
              </a:lnSpc>
            </a:pPr>
            <a:r>
              <a:rPr lang="en-US" sz="1800" b="0" strike="noStrike" spc="-7">
                <a:solidFill>
                  <a:srgbClr val="000000"/>
                </a:solidFill>
                <a:latin typeface="Arial"/>
                <a:ea typeface="DejaVu Sans"/>
              </a:rPr>
              <a:t>Segmentation</a:t>
            </a:r>
            <a:endParaRPr lang="en-US" sz="1800" b="0" strike="noStrike" spc="-1">
              <a:latin typeface="Arial"/>
            </a:endParaRPr>
          </a:p>
        </p:txBody>
      </p:sp>
      <p:sp>
        <p:nvSpPr>
          <p:cNvPr id="8" name="CustomShape 8"/>
          <p:cNvSpPr/>
          <p:nvPr/>
        </p:nvSpPr>
        <p:spPr>
          <a:xfrm>
            <a:off x="9170400" y="4857480"/>
            <a:ext cx="2249211" cy="829800"/>
          </a:xfrm>
          <a:custGeom>
            <a:avLst/>
            <a:gdLst/>
            <a:ahLst/>
            <a:cxnLst/>
            <a:rect l="l" t="t" r="r" b="b"/>
            <a:pathLst>
              <a:path w="1694815" h="830579">
                <a:moveTo>
                  <a:pt x="0" y="830580"/>
                </a:moveTo>
                <a:lnTo>
                  <a:pt x="1694688" y="830580"/>
                </a:lnTo>
                <a:lnTo>
                  <a:pt x="1694688" y="0"/>
                </a:lnTo>
                <a:lnTo>
                  <a:pt x="0" y="0"/>
                </a:lnTo>
                <a:lnTo>
                  <a:pt x="0" y="830580"/>
                </a:lnTo>
                <a:close/>
              </a:path>
            </a:pathLst>
          </a:custGeom>
          <a:noFill/>
          <a:ln w="12240">
            <a:solidFill>
              <a:srgbClr val="000000"/>
            </a:solidFill>
            <a:round/>
          </a:ln>
        </p:spPr>
        <p:style>
          <a:lnRef idx="0">
            <a:scrgbClr r="0" g="0" b="0"/>
          </a:lnRef>
          <a:fillRef idx="0">
            <a:scrgbClr r="0" g="0" b="0"/>
          </a:fillRef>
          <a:effectRef idx="0">
            <a:scrgbClr r="0" g="0" b="0"/>
          </a:effectRef>
          <a:fontRef idx="minor"/>
        </p:style>
      </p:sp>
      <p:sp>
        <p:nvSpPr>
          <p:cNvPr id="9" name="CustomShape 10"/>
          <p:cNvSpPr/>
          <p:nvPr/>
        </p:nvSpPr>
        <p:spPr>
          <a:xfrm>
            <a:off x="733440" y="2892600"/>
            <a:ext cx="2261280" cy="684000"/>
          </a:xfrm>
          <a:prstGeom prst="rect">
            <a:avLst/>
          </a:prstGeom>
          <a:noFill/>
          <a:ln w="12240">
            <a:solidFill>
              <a:srgbClr val="000000"/>
            </a:solidFill>
            <a:round/>
          </a:ln>
        </p:spPr>
        <p:style>
          <a:lnRef idx="0">
            <a:scrgbClr r="0" g="0" b="0"/>
          </a:lnRef>
          <a:fillRef idx="0">
            <a:scrgbClr r="0" g="0" b="0"/>
          </a:fillRef>
          <a:effectRef idx="0">
            <a:scrgbClr r="0" g="0" b="0"/>
          </a:effectRef>
          <a:fontRef idx="minor"/>
        </p:style>
        <p:txBody>
          <a:bodyPr lIns="0" tIns="135360" rIns="0" bIns="0"/>
          <a:lstStyle/>
          <a:p>
            <a:pPr marL="144000" indent="386640">
              <a:lnSpc>
                <a:spcPct val="100000"/>
              </a:lnSpc>
              <a:spcBef>
                <a:spcPts val="1066"/>
              </a:spcBef>
            </a:pPr>
            <a:r>
              <a:rPr lang="en-US" sz="1800" b="0" strike="noStrike" spc="-7">
                <a:solidFill>
                  <a:srgbClr val="000000"/>
                </a:solidFill>
                <a:latin typeface="Arial"/>
                <a:ea typeface="DejaVu Sans"/>
              </a:rPr>
              <a:t>Image  E</a:t>
            </a:r>
            <a:r>
              <a:rPr lang="en-US" sz="1800" b="0" strike="noStrike" spc="-15">
                <a:solidFill>
                  <a:srgbClr val="000000"/>
                </a:solidFill>
                <a:latin typeface="Arial"/>
                <a:ea typeface="DejaVu Sans"/>
              </a:rPr>
              <a:t>n</a:t>
            </a:r>
            <a:r>
              <a:rPr lang="en-US" sz="1800" b="0" strike="noStrike" spc="-7">
                <a:solidFill>
                  <a:srgbClr val="000000"/>
                </a:solidFill>
                <a:latin typeface="Arial"/>
                <a:ea typeface="DejaVu Sans"/>
              </a:rPr>
              <a:t>h</a:t>
            </a:r>
            <a:r>
              <a:rPr lang="en-US" sz="1800" b="0" strike="noStrike" spc="-15">
                <a:solidFill>
                  <a:srgbClr val="000000"/>
                </a:solidFill>
                <a:latin typeface="Arial"/>
                <a:ea typeface="DejaVu Sans"/>
              </a:rPr>
              <a:t>a</a:t>
            </a:r>
            <a:r>
              <a:rPr lang="en-US" sz="1800" b="0" strike="noStrike" spc="-7">
                <a:solidFill>
                  <a:srgbClr val="000000"/>
                </a:solidFill>
                <a:latin typeface="Arial"/>
                <a:ea typeface="DejaVu Sans"/>
              </a:rPr>
              <a:t>nc</a:t>
            </a:r>
            <a:r>
              <a:rPr lang="en-US" sz="1800" b="0" strike="noStrike" spc="-15">
                <a:solidFill>
                  <a:srgbClr val="000000"/>
                </a:solidFill>
                <a:latin typeface="Arial"/>
                <a:ea typeface="DejaVu Sans"/>
              </a:rPr>
              <a:t>e</a:t>
            </a:r>
            <a:r>
              <a:rPr lang="en-US" sz="1800" b="0" strike="noStrike" spc="-7">
                <a:solidFill>
                  <a:srgbClr val="000000"/>
                </a:solidFill>
                <a:latin typeface="Arial"/>
                <a:ea typeface="DejaVu Sans"/>
              </a:rPr>
              <a:t>me</a:t>
            </a:r>
            <a:r>
              <a:rPr lang="en-US" sz="1800" b="0" strike="noStrike" spc="-15">
                <a:solidFill>
                  <a:srgbClr val="000000"/>
                </a:solidFill>
                <a:latin typeface="Arial"/>
                <a:ea typeface="DejaVu Sans"/>
              </a:rPr>
              <a:t>n</a:t>
            </a:r>
            <a:r>
              <a:rPr lang="en-US" sz="1800" b="0" strike="noStrike" spc="-1">
                <a:solidFill>
                  <a:srgbClr val="000000"/>
                </a:solidFill>
                <a:latin typeface="Arial"/>
                <a:ea typeface="DejaVu Sans"/>
              </a:rPr>
              <a:t>t</a:t>
            </a:r>
            <a:endParaRPr lang="en-US" sz="1800" b="0" strike="noStrike" spc="-1">
              <a:latin typeface="Arial"/>
            </a:endParaRPr>
          </a:p>
        </p:txBody>
      </p:sp>
      <p:sp>
        <p:nvSpPr>
          <p:cNvPr id="10" name="CustomShape 11"/>
          <p:cNvSpPr/>
          <p:nvPr/>
        </p:nvSpPr>
        <p:spPr>
          <a:xfrm>
            <a:off x="9160731" y="3857040"/>
            <a:ext cx="2258880" cy="670320"/>
          </a:xfrm>
          <a:prstGeom prst="rect">
            <a:avLst/>
          </a:prstGeom>
          <a:noFill/>
          <a:ln w="12240">
            <a:solidFill>
              <a:srgbClr val="000000"/>
            </a:solidFill>
            <a:round/>
          </a:ln>
        </p:spPr>
        <p:style>
          <a:lnRef idx="0">
            <a:scrgbClr r="0" g="0" b="0"/>
          </a:lnRef>
          <a:fillRef idx="0">
            <a:scrgbClr r="0" g="0" b="0"/>
          </a:fillRef>
          <a:effectRef idx="0">
            <a:scrgbClr r="0" g="0" b="0"/>
          </a:effectRef>
          <a:fontRef idx="minor"/>
        </p:style>
        <p:txBody>
          <a:bodyPr lIns="0" tIns="151920" rIns="0" bIns="0"/>
          <a:lstStyle/>
          <a:p>
            <a:pPr marL="275040" indent="260280">
              <a:lnSpc>
                <a:spcPct val="100000"/>
              </a:lnSpc>
              <a:spcBef>
                <a:spcPts val="1196"/>
              </a:spcBef>
            </a:pPr>
            <a:r>
              <a:rPr lang="en-US" sz="1700" b="0" strike="noStrike" spc="-1" dirty="0">
                <a:solidFill>
                  <a:srgbClr val="000000"/>
                </a:solidFill>
                <a:latin typeface="Arial"/>
                <a:ea typeface="DejaVu Sans"/>
              </a:rPr>
              <a:t>Object  Recogn</a:t>
            </a:r>
            <a:r>
              <a:rPr lang="en-US" sz="1700" b="0" strike="noStrike" spc="1" dirty="0">
                <a:solidFill>
                  <a:srgbClr val="000000"/>
                </a:solidFill>
                <a:latin typeface="Arial"/>
                <a:ea typeface="DejaVu Sans"/>
              </a:rPr>
              <a:t>i</a:t>
            </a:r>
            <a:r>
              <a:rPr lang="en-US" sz="1700" b="0" strike="noStrike" spc="-12" dirty="0">
                <a:solidFill>
                  <a:srgbClr val="000000"/>
                </a:solidFill>
                <a:latin typeface="Arial"/>
                <a:ea typeface="DejaVu Sans"/>
              </a:rPr>
              <a:t>t</a:t>
            </a:r>
            <a:r>
              <a:rPr lang="en-US" sz="1700" b="0" strike="noStrike" spc="-1" dirty="0">
                <a:solidFill>
                  <a:srgbClr val="000000"/>
                </a:solidFill>
                <a:latin typeface="Arial"/>
                <a:ea typeface="DejaVu Sans"/>
              </a:rPr>
              <a:t>ion</a:t>
            </a:r>
            <a:endParaRPr lang="en-US" sz="1700" b="0" strike="noStrike" spc="-1" dirty="0">
              <a:latin typeface="Arial"/>
            </a:endParaRPr>
          </a:p>
        </p:txBody>
      </p:sp>
      <p:sp>
        <p:nvSpPr>
          <p:cNvPr id="11" name="CustomShape 13"/>
          <p:cNvSpPr/>
          <p:nvPr/>
        </p:nvSpPr>
        <p:spPr>
          <a:xfrm>
            <a:off x="1814400" y="4846320"/>
            <a:ext cx="100800" cy="525240"/>
          </a:xfrm>
          <a:custGeom>
            <a:avLst/>
            <a:gdLst/>
            <a:ahLst/>
            <a:cxnLst/>
            <a:rect l="l" t="t" r="r" b="b"/>
            <a:pathLst>
              <a:path w="76200" h="525779">
                <a:moveTo>
                  <a:pt x="44450" y="63499"/>
                </a:moveTo>
                <a:lnTo>
                  <a:pt x="31750" y="63499"/>
                </a:lnTo>
                <a:lnTo>
                  <a:pt x="31750" y="525525"/>
                </a:lnTo>
                <a:lnTo>
                  <a:pt x="44450" y="525525"/>
                </a:lnTo>
                <a:lnTo>
                  <a:pt x="44450" y="63499"/>
                </a:lnTo>
                <a:close/>
                <a:moveTo>
                  <a:pt x="38100" y="0"/>
                </a:moveTo>
                <a:lnTo>
                  <a:pt x="0" y="76199"/>
                </a:lnTo>
                <a:lnTo>
                  <a:pt x="31750" y="76199"/>
                </a:lnTo>
                <a:lnTo>
                  <a:pt x="31750" y="63499"/>
                </a:lnTo>
                <a:lnTo>
                  <a:pt x="69850" y="63499"/>
                </a:lnTo>
                <a:lnTo>
                  <a:pt x="38100" y="0"/>
                </a:lnTo>
                <a:close/>
                <a:moveTo>
                  <a:pt x="69850" y="63499"/>
                </a:moveTo>
                <a:lnTo>
                  <a:pt x="44450" y="63499"/>
                </a:lnTo>
                <a:lnTo>
                  <a:pt x="44450" y="76199"/>
                </a:lnTo>
                <a:lnTo>
                  <a:pt x="76200" y="76199"/>
                </a:lnTo>
                <a:lnTo>
                  <a:pt x="69850" y="63499"/>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12" name="CustomShape 14"/>
          <p:cNvSpPr/>
          <p:nvPr/>
        </p:nvSpPr>
        <p:spPr>
          <a:xfrm>
            <a:off x="1814400" y="3723120"/>
            <a:ext cx="100800" cy="293400"/>
          </a:xfrm>
          <a:custGeom>
            <a:avLst/>
            <a:gdLst/>
            <a:ahLst/>
            <a:cxnLst/>
            <a:rect l="l" t="t" r="r" b="b"/>
            <a:pathLst>
              <a:path w="76200" h="294004">
                <a:moveTo>
                  <a:pt x="44450" y="63500"/>
                </a:moveTo>
                <a:lnTo>
                  <a:pt x="31750" y="63500"/>
                </a:lnTo>
                <a:lnTo>
                  <a:pt x="31750" y="293624"/>
                </a:lnTo>
                <a:lnTo>
                  <a:pt x="44450" y="293624"/>
                </a:lnTo>
                <a:lnTo>
                  <a:pt x="44450" y="63500"/>
                </a:lnTo>
                <a:close/>
                <a:moveTo>
                  <a:pt x="38100" y="0"/>
                </a:moveTo>
                <a:lnTo>
                  <a:pt x="0" y="76200"/>
                </a:lnTo>
                <a:lnTo>
                  <a:pt x="31750" y="76200"/>
                </a:lnTo>
                <a:lnTo>
                  <a:pt x="31750" y="63500"/>
                </a:lnTo>
                <a:lnTo>
                  <a:pt x="69850" y="63500"/>
                </a:lnTo>
                <a:lnTo>
                  <a:pt x="38100" y="0"/>
                </a:lnTo>
                <a:close/>
                <a:moveTo>
                  <a:pt x="69850" y="63500"/>
                </a:moveTo>
                <a:lnTo>
                  <a:pt x="44450" y="63500"/>
                </a:lnTo>
                <a:lnTo>
                  <a:pt x="44450" y="76200"/>
                </a:lnTo>
                <a:lnTo>
                  <a:pt x="76200" y="76200"/>
                </a:lnTo>
                <a:lnTo>
                  <a:pt x="69850" y="63500"/>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13" name="CustomShape 15"/>
          <p:cNvSpPr/>
          <p:nvPr/>
        </p:nvSpPr>
        <p:spPr>
          <a:xfrm>
            <a:off x="10249440" y="4553460"/>
            <a:ext cx="100800" cy="293400"/>
          </a:xfrm>
          <a:custGeom>
            <a:avLst/>
            <a:gdLst/>
            <a:ahLst/>
            <a:cxnLst/>
            <a:rect l="l" t="t" r="r" b="b"/>
            <a:pathLst>
              <a:path w="76200" h="294004">
                <a:moveTo>
                  <a:pt x="31750" y="217423"/>
                </a:moveTo>
                <a:lnTo>
                  <a:pt x="0" y="217423"/>
                </a:lnTo>
                <a:lnTo>
                  <a:pt x="38100" y="293623"/>
                </a:lnTo>
                <a:lnTo>
                  <a:pt x="69850" y="230123"/>
                </a:lnTo>
                <a:lnTo>
                  <a:pt x="31750" y="230123"/>
                </a:lnTo>
                <a:lnTo>
                  <a:pt x="31750" y="217423"/>
                </a:lnTo>
                <a:close/>
                <a:moveTo>
                  <a:pt x="44450" y="0"/>
                </a:moveTo>
                <a:lnTo>
                  <a:pt x="31750" y="0"/>
                </a:lnTo>
                <a:lnTo>
                  <a:pt x="31750" y="230123"/>
                </a:lnTo>
                <a:lnTo>
                  <a:pt x="44450" y="230123"/>
                </a:lnTo>
                <a:lnTo>
                  <a:pt x="44450" y="0"/>
                </a:lnTo>
                <a:close/>
                <a:moveTo>
                  <a:pt x="76200" y="217423"/>
                </a:moveTo>
                <a:lnTo>
                  <a:pt x="44450" y="217423"/>
                </a:lnTo>
                <a:lnTo>
                  <a:pt x="44450" y="230123"/>
                </a:lnTo>
                <a:lnTo>
                  <a:pt x="69850" y="230123"/>
                </a:lnTo>
                <a:lnTo>
                  <a:pt x="76200" y="217423"/>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14" name="CustomShape 16"/>
          <p:cNvSpPr/>
          <p:nvPr/>
        </p:nvSpPr>
        <p:spPr>
          <a:xfrm>
            <a:off x="10248480" y="3472560"/>
            <a:ext cx="100800" cy="293400"/>
          </a:xfrm>
          <a:custGeom>
            <a:avLst/>
            <a:gdLst/>
            <a:ahLst/>
            <a:cxnLst/>
            <a:rect l="l" t="t" r="r" b="b"/>
            <a:pathLst>
              <a:path w="76200" h="294004">
                <a:moveTo>
                  <a:pt x="31750" y="217424"/>
                </a:moveTo>
                <a:lnTo>
                  <a:pt x="0" y="217424"/>
                </a:lnTo>
                <a:lnTo>
                  <a:pt x="38100" y="293624"/>
                </a:lnTo>
                <a:lnTo>
                  <a:pt x="69850" y="230124"/>
                </a:lnTo>
                <a:lnTo>
                  <a:pt x="31750" y="230124"/>
                </a:lnTo>
                <a:lnTo>
                  <a:pt x="31750" y="217424"/>
                </a:lnTo>
                <a:close/>
                <a:moveTo>
                  <a:pt x="44450" y="0"/>
                </a:moveTo>
                <a:lnTo>
                  <a:pt x="31750" y="0"/>
                </a:lnTo>
                <a:lnTo>
                  <a:pt x="31750" y="230124"/>
                </a:lnTo>
                <a:lnTo>
                  <a:pt x="44450" y="230124"/>
                </a:lnTo>
                <a:lnTo>
                  <a:pt x="44450" y="0"/>
                </a:lnTo>
                <a:close/>
                <a:moveTo>
                  <a:pt x="76200" y="217424"/>
                </a:moveTo>
                <a:lnTo>
                  <a:pt x="44450" y="217424"/>
                </a:lnTo>
                <a:lnTo>
                  <a:pt x="44450" y="230124"/>
                </a:lnTo>
                <a:lnTo>
                  <a:pt x="69850" y="230124"/>
                </a:lnTo>
                <a:lnTo>
                  <a:pt x="76200" y="217424"/>
                </a:lnTo>
                <a:close/>
              </a:path>
            </a:pathLst>
          </a:custGeom>
          <a:solidFill>
            <a:srgbClr val="000000"/>
          </a:solidFill>
          <a:ln>
            <a:noFill/>
          </a:ln>
        </p:spPr>
        <p:style>
          <a:lnRef idx="0">
            <a:scrgbClr r="0" g="0" b="0"/>
          </a:lnRef>
          <a:fillRef idx="0">
            <a:scrgbClr r="0" g="0" b="0"/>
          </a:fillRef>
          <a:effectRef idx="0">
            <a:scrgbClr r="0" g="0" b="0"/>
          </a:effectRef>
          <a:fontRef idx="minor"/>
        </p:style>
      </p:sp>
      <p:grpSp>
        <p:nvGrpSpPr>
          <p:cNvPr id="15" name="Group 20"/>
          <p:cNvGrpSpPr/>
          <p:nvPr/>
        </p:nvGrpSpPr>
        <p:grpSpPr>
          <a:xfrm>
            <a:off x="1857120" y="2057400"/>
            <a:ext cx="7146240" cy="3561120"/>
            <a:chOff x="1392840" y="2057400"/>
            <a:chExt cx="5359680" cy="3561120"/>
          </a:xfrm>
        </p:grpSpPr>
        <p:sp>
          <p:nvSpPr>
            <p:cNvPr id="16" name="CustomShape 21"/>
            <p:cNvSpPr/>
            <p:nvPr/>
          </p:nvSpPr>
          <p:spPr>
            <a:xfrm>
              <a:off x="1392840" y="2057400"/>
              <a:ext cx="1119960" cy="834480"/>
            </a:xfrm>
            <a:custGeom>
              <a:avLst/>
              <a:gdLst/>
              <a:ahLst/>
              <a:cxnLst/>
              <a:rect l="l" t="t" r="r" b="b"/>
              <a:pathLst>
                <a:path w="1120775" h="835025">
                  <a:moveTo>
                    <a:pt x="1044575" y="31750"/>
                  </a:moveTo>
                  <a:lnTo>
                    <a:pt x="0" y="31750"/>
                  </a:lnTo>
                  <a:lnTo>
                    <a:pt x="0" y="835025"/>
                  </a:lnTo>
                  <a:lnTo>
                    <a:pt x="12700" y="835025"/>
                  </a:lnTo>
                  <a:lnTo>
                    <a:pt x="12700" y="44450"/>
                  </a:lnTo>
                  <a:lnTo>
                    <a:pt x="6350" y="44450"/>
                  </a:lnTo>
                  <a:lnTo>
                    <a:pt x="12700" y="38100"/>
                  </a:lnTo>
                  <a:lnTo>
                    <a:pt x="1044575" y="38100"/>
                  </a:lnTo>
                  <a:lnTo>
                    <a:pt x="1044575" y="31750"/>
                  </a:lnTo>
                  <a:close/>
                  <a:moveTo>
                    <a:pt x="1044575" y="0"/>
                  </a:moveTo>
                  <a:lnTo>
                    <a:pt x="1044575" y="76200"/>
                  </a:lnTo>
                  <a:lnTo>
                    <a:pt x="1108075" y="44450"/>
                  </a:lnTo>
                  <a:lnTo>
                    <a:pt x="1057275" y="44450"/>
                  </a:lnTo>
                  <a:lnTo>
                    <a:pt x="1057275" y="31750"/>
                  </a:lnTo>
                  <a:lnTo>
                    <a:pt x="1108075" y="31750"/>
                  </a:lnTo>
                  <a:lnTo>
                    <a:pt x="1044575" y="0"/>
                  </a:lnTo>
                  <a:close/>
                  <a:moveTo>
                    <a:pt x="12700" y="38100"/>
                  </a:moveTo>
                  <a:lnTo>
                    <a:pt x="6350" y="44450"/>
                  </a:lnTo>
                  <a:lnTo>
                    <a:pt x="12700" y="44450"/>
                  </a:lnTo>
                  <a:lnTo>
                    <a:pt x="12700" y="38100"/>
                  </a:lnTo>
                  <a:close/>
                  <a:moveTo>
                    <a:pt x="1044575" y="38100"/>
                  </a:moveTo>
                  <a:lnTo>
                    <a:pt x="12700" y="38100"/>
                  </a:lnTo>
                  <a:lnTo>
                    <a:pt x="12700" y="44450"/>
                  </a:lnTo>
                  <a:lnTo>
                    <a:pt x="1044575" y="44450"/>
                  </a:lnTo>
                  <a:lnTo>
                    <a:pt x="1044575" y="38100"/>
                  </a:lnTo>
                  <a:close/>
                  <a:moveTo>
                    <a:pt x="1108075" y="31750"/>
                  </a:moveTo>
                  <a:lnTo>
                    <a:pt x="1057275" y="31750"/>
                  </a:lnTo>
                  <a:lnTo>
                    <a:pt x="1057275" y="44450"/>
                  </a:lnTo>
                  <a:lnTo>
                    <a:pt x="1108075" y="44450"/>
                  </a:lnTo>
                  <a:lnTo>
                    <a:pt x="1120775" y="38100"/>
                  </a:lnTo>
                  <a:lnTo>
                    <a:pt x="1108075" y="31750"/>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17" name="CustomShape 22"/>
            <p:cNvSpPr/>
            <p:nvPr/>
          </p:nvSpPr>
          <p:spPr>
            <a:xfrm>
              <a:off x="4320360" y="3765960"/>
              <a:ext cx="2427120" cy="1847880"/>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sp>
          <p:nvSpPr>
            <p:cNvPr id="18" name="CustomShape 23"/>
            <p:cNvSpPr/>
            <p:nvPr/>
          </p:nvSpPr>
          <p:spPr>
            <a:xfrm>
              <a:off x="4316040" y="3761280"/>
              <a:ext cx="2436480" cy="1857240"/>
            </a:xfrm>
            <a:custGeom>
              <a:avLst/>
              <a:gdLst/>
              <a:ahLst/>
              <a:cxnLst/>
              <a:rect l="l" t="t" r="r" b="b"/>
              <a:pathLst>
                <a:path w="2437129" h="1858010">
                  <a:moveTo>
                    <a:pt x="0" y="1857756"/>
                  </a:moveTo>
                  <a:lnTo>
                    <a:pt x="2436876" y="1857756"/>
                  </a:lnTo>
                  <a:lnTo>
                    <a:pt x="2436876" y="0"/>
                  </a:lnTo>
                  <a:lnTo>
                    <a:pt x="0" y="0"/>
                  </a:lnTo>
                  <a:lnTo>
                    <a:pt x="0" y="1857756"/>
                  </a:lnTo>
                  <a:close/>
                </a:path>
              </a:pathLst>
            </a:custGeom>
            <a:noFill/>
            <a:ln w="9000">
              <a:solidFill>
                <a:srgbClr val="000000"/>
              </a:solidFill>
              <a:round/>
            </a:ln>
          </p:spPr>
          <p:style>
            <a:lnRef idx="0">
              <a:scrgbClr r="0" g="0" b="0"/>
            </a:lnRef>
            <a:fillRef idx="0">
              <a:scrgbClr r="0" g="0" b="0"/>
            </a:fillRef>
            <a:effectRef idx="0">
              <a:scrgbClr r="0" g="0" b="0"/>
            </a:effectRef>
            <a:fontRef idx="minor"/>
          </p:style>
        </p:sp>
        <p:sp>
          <p:nvSpPr>
            <p:cNvPr id="19" name="CustomShape 24"/>
            <p:cNvSpPr/>
            <p:nvPr/>
          </p:nvSpPr>
          <p:spPr>
            <a:xfrm>
              <a:off x="2363760" y="2674440"/>
              <a:ext cx="2462040" cy="1847880"/>
            </a:xfrm>
            <a:prstGeom prst="rect">
              <a:avLst/>
            </a:prstGeom>
            <a:blipFill rotWithShape="0">
              <a:blip r:embed="rId3"/>
              <a:stretch>
                <a:fillRect/>
              </a:stretch>
            </a:blipFill>
            <a:ln>
              <a:noFill/>
            </a:ln>
          </p:spPr>
          <p:style>
            <a:lnRef idx="0">
              <a:scrgbClr r="0" g="0" b="0"/>
            </a:lnRef>
            <a:fillRef idx="0">
              <a:scrgbClr r="0" g="0" b="0"/>
            </a:fillRef>
            <a:effectRef idx="0">
              <a:scrgbClr r="0" g="0" b="0"/>
            </a:effectRef>
            <a:fontRef idx="minor"/>
          </p:style>
        </p:sp>
        <p:sp>
          <p:nvSpPr>
            <p:cNvPr id="20" name="CustomShape 25"/>
            <p:cNvSpPr/>
            <p:nvPr/>
          </p:nvSpPr>
          <p:spPr>
            <a:xfrm>
              <a:off x="2359080" y="2670120"/>
              <a:ext cx="2471400" cy="1857240"/>
            </a:xfrm>
            <a:custGeom>
              <a:avLst/>
              <a:gdLst/>
              <a:ahLst/>
              <a:cxnLst/>
              <a:rect l="l" t="t" r="r" b="b"/>
              <a:pathLst>
                <a:path w="2472054" h="1858010">
                  <a:moveTo>
                    <a:pt x="0" y="1857756"/>
                  </a:moveTo>
                  <a:lnTo>
                    <a:pt x="2471928" y="1857756"/>
                  </a:lnTo>
                  <a:lnTo>
                    <a:pt x="2471928" y="0"/>
                  </a:lnTo>
                  <a:lnTo>
                    <a:pt x="0" y="0"/>
                  </a:lnTo>
                  <a:lnTo>
                    <a:pt x="0" y="1857756"/>
                  </a:lnTo>
                  <a:close/>
                </a:path>
              </a:pathLst>
            </a:custGeom>
            <a:noFill/>
            <a:ln w="9000">
              <a:solidFill>
                <a:srgbClr val="000000"/>
              </a:solidFill>
              <a:round/>
            </a:ln>
          </p:spPr>
          <p:style>
            <a:lnRef idx="0">
              <a:scrgbClr r="0" g="0" b="0"/>
            </a:lnRef>
            <a:fillRef idx="0">
              <a:scrgbClr r="0" g="0" b="0"/>
            </a:fillRef>
            <a:effectRef idx="0">
              <a:scrgbClr r="0" g="0" b="0"/>
            </a:effectRef>
            <a:fontRef idx="minor"/>
          </p:style>
        </p:sp>
      </p:grpSp>
      <p:pic>
        <p:nvPicPr>
          <p:cNvPr id="21" name="Picture 20"/>
          <p:cNvPicPr/>
          <p:nvPr/>
        </p:nvPicPr>
        <p:blipFill>
          <a:blip r:embed="rId4"/>
          <a:stretch/>
        </p:blipFill>
        <p:spPr>
          <a:xfrm>
            <a:off x="3157920" y="5664240"/>
            <a:ext cx="5642880" cy="1011240"/>
          </a:xfrm>
          <a:prstGeom prst="rect">
            <a:avLst/>
          </a:prstGeom>
          <a:ln>
            <a:noFill/>
          </a:ln>
        </p:spPr>
      </p:pic>
      <p:sp>
        <p:nvSpPr>
          <p:cNvPr id="22" name="CustomShape 9"/>
          <p:cNvSpPr>
            <a:spLocks noGrp="1"/>
          </p:cNvSpPr>
          <p:nvPr>
            <p:ph idx="1"/>
          </p:nvPr>
        </p:nvSpPr>
        <p:spPr>
          <a:xfrm>
            <a:off x="778560" y="1590291"/>
            <a:ext cx="10515600" cy="4351338"/>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102240" indent="-89280">
              <a:lnSpc>
                <a:spcPct val="100000"/>
              </a:lnSpc>
              <a:spcBef>
                <a:spcPts val="99"/>
              </a:spcBef>
            </a:pPr>
            <a:endParaRPr lang="en-US" sz="1700" b="0" strike="noStrike" spc="-1" dirty="0">
              <a:latin typeface="Arial"/>
            </a:endParaRPr>
          </a:p>
        </p:txBody>
      </p:sp>
      <p:sp>
        <p:nvSpPr>
          <p:cNvPr id="23" name="CustomShape 9"/>
          <p:cNvSpPr/>
          <p:nvPr/>
        </p:nvSpPr>
        <p:spPr>
          <a:xfrm>
            <a:off x="9305520" y="5054842"/>
            <a:ext cx="1988640" cy="53100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102240" indent="-89280">
              <a:lnSpc>
                <a:spcPct val="100000"/>
              </a:lnSpc>
              <a:spcBef>
                <a:spcPts val="99"/>
              </a:spcBef>
            </a:pPr>
            <a:r>
              <a:rPr lang="en-US" b="0" strike="noStrike" spc="-1" dirty="0">
                <a:solidFill>
                  <a:srgbClr val="000000"/>
                </a:solidFill>
                <a:latin typeface="Arial"/>
                <a:ea typeface="DejaVu Sans"/>
              </a:rPr>
              <a:t>Represen</a:t>
            </a:r>
            <a:r>
              <a:rPr lang="en-US" b="0" strike="noStrike" spc="-12" dirty="0">
                <a:solidFill>
                  <a:srgbClr val="000000"/>
                </a:solidFill>
                <a:latin typeface="Arial"/>
                <a:ea typeface="DejaVu Sans"/>
              </a:rPr>
              <a:t>t</a:t>
            </a:r>
            <a:r>
              <a:rPr lang="en-US" b="0" strike="noStrike" spc="-1" dirty="0">
                <a:solidFill>
                  <a:srgbClr val="000000"/>
                </a:solidFill>
                <a:latin typeface="Arial"/>
                <a:ea typeface="DejaVu Sans"/>
              </a:rPr>
              <a:t>a</a:t>
            </a:r>
            <a:r>
              <a:rPr lang="en-US" b="0" strike="noStrike" spc="-12" dirty="0">
                <a:solidFill>
                  <a:srgbClr val="000000"/>
                </a:solidFill>
                <a:latin typeface="Arial"/>
                <a:ea typeface="DejaVu Sans"/>
              </a:rPr>
              <a:t>t</a:t>
            </a:r>
            <a:r>
              <a:rPr lang="en-US" b="0" strike="noStrike" spc="-1" dirty="0">
                <a:solidFill>
                  <a:srgbClr val="000000"/>
                </a:solidFill>
                <a:latin typeface="Arial"/>
                <a:ea typeface="DejaVu Sans"/>
              </a:rPr>
              <a:t>ion  &amp;</a:t>
            </a:r>
            <a:r>
              <a:rPr lang="en-US" b="0" strike="noStrike" spc="-35" dirty="0">
                <a:solidFill>
                  <a:srgbClr val="000000"/>
                </a:solidFill>
                <a:latin typeface="Arial"/>
                <a:ea typeface="DejaVu Sans"/>
              </a:rPr>
              <a:t> </a:t>
            </a:r>
            <a:r>
              <a:rPr lang="en-US" b="0" strike="noStrike" spc="-1" dirty="0">
                <a:solidFill>
                  <a:srgbClr val="000000"/>
                </a:solidFill>
                <a:latin typeface="Arial"/>
                <a:ea typeface="DejaVu Sans"/>
              </a:rPr>
              <a:t>Description</a:t>
            </a:r>
            <a:endParaRPr lang="en-US" b="0" strike="noStrike" spc="-1" dirty="0">
              <a:latin typeface="Arial"/>
            </a:endParaRPr>
          </a:p>
        </p:txBody>
      </p:sp>
      <p:sp>
        <p:nvSpPr>
          <p:cNvPr id="24" name="CustomShape 12"/>
          <p:cNvSpPr/>
          <p:nvPr/>
        </p:nvSpPr>
        <p:spPr>
          <a:xfrm>
            <a:off x="712320" y="5400360"/>
            <a:ext cx="2299200" cy="28692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12600">
              <a:lnSpc>
                <a:spcPct val="100000"/>
              </a:lnSpc>
              <a:spcBef>
                <a:spcPts val="99"/>
              </a:spcBef>
            </a:pPr>
            <a:r>
              <a:rPr lang="en-US" sz="1800" b="0" strike="noStrike" spc="-7" dirty="0">
                <a:solidFill>
                  <a:srgbClr val="000000"/>
                </a:solidFill>
                <a:latin typeface="Arial"/>
                <a:ea typeface="DejaVu Sans"/>
              </a:rPr>
              <a:t>Problem</a:t>
            </a:r>
            <a:r>
              <a:rPr lang="en-US" sz="1800" b="0" strike="noStrike" spc="-55" dirty="0">
                <a:solidFill>
                  <a:srgbClr val="000000"/>
                </a:solidFill>
                <a:latin typeface="Arial"/>
                <a:ea typeface="DejaVu Sans"/>
              </a:rPr>
              <a:t> </a:t>
            </a:r>
            <a:r>
              <a:rPr lang="en-US" sz="1800" b="0" strike="noStrike" spc="-7" dirty="0">
                <a:solidFill>
                  <a:srgbClr val="000000"/>
                </a:solidFill>
                <a:latin typeface="Arial"/>
                <a:ea typeface="DejaVu Sans"/>
              </a:rPr>
              <a:t>Domain</a:t>
            </a:r>
            <a:endParaRPr lang="en-US" sz="1800" b="0" strike="noStrike" spc="-1" dirty="0">
              <a:latin typeface="Arial"/>
            </a:endParaRPr>
          </a:p>
        </p:txBody>
      </p:sp>
      <p:sp>
        <p:nvSpPr>
          <p:cNvPr id="27" name="CustomShape 18"/>
          <p:cNvSpPr/>
          <p:nvPr/>
        </p:nvSpPr>
        <p:spPr>
          <a:xfrm>
            <a:off x="8806560" y="2089080"/>
            <a:ext cx="1542720" cy="802440"/>
          </a:xfrm>
          <a:custGeom>
            <a:avLst/>
            <a:gdLst/>
            <a:ahLst/>
            <a:cxnLst/>
            <a:rect l="l" t="t" r="r" b="b"/>
            <a:pathLst>
              <a:path w="1157604" h="803275">
                <a:moveTo>
                  <a:pt x="1112774" y="727075"/>
                </a:moveTo>
                <a:lnTo>
                  <a:pt x="1081024" y="727075"/>
                </a:lnTo>
                <a:lnTo>
                  <a:pt x="1119124" y="803275"/>
                </a:lnTo>
                <a:lnTo>
                  <a:pt x="1150874" y="739775"/>
                </a:lnTo>
                <a:lnTo>
                  <a:pt x="1112774" y="739775"/>
                </a:lnTo>
                <a:lnTo>
                  <a:pt x="1112774" y="727075"/>
                </a:lnTo>
                <a:close/>
                <a:moveTo>
                  <a:pt x="1112774" y="6350"/>
                </a:moveTo>
                <a:lnTo>
                  <a:pt x="1112774" y="739775"/>
                </a:lnTo>
                <a:lnTo>
                  <a:pt x="1125474" y="739775"/>
                </a:lnTo>
                <a:lnTo>
                  <a:pt x="1125474" y="12700"/>
                </a:lnTo>
                <a:lnTo>
                  <a:pt x="1119124" y="12700"/>
                </a:lnTo>
                <a:lnTo>
                  <a:pt x="1112774" y="6350"/>
                </a:lnTo>
                <a:close/>
                <a:moveTo>
                  <a:pt x="1157224" y="727075"/>
                </a:moveTo>
                <a:lnTo>
                  <a:pt x="1125474" y="727075"/>
                </a:lnTo>
                <a:lnTo>
                  <a:pt x="1125474" y="739775"/>
                </a:lnTo>
                <a:lnTo>
                  <a:pt x="1150874" y="739775"/>
                </a:lnTo>
                <a:lnTo>
                  <a:pt x="1157224" y="727075"/>
                </a:lnTo>
                <a:close/>
                <a:moveTo>
                  <a:pt x="1125474" y="0"/>
                </a:moveTo>
                <a:lnTo>
                  <a:pt x="0" y="0"/>
                </a:lnTo>
                <a:lnTo>
                  <a:pt x="0" y="12700"/>
                </a:lnTo>
                <a:lnTo>
                  <a:pt x="1112774" y="12700"/>
                </a:lnTo>
                <a:lnTo>
                  <a:pt x="1112774" y="6350"/>
                </a:lnTo>
                <a:lnTo>
                  <a:pt x="1125474" y="6350"/>
                </a:lnTo>
                <a:lnTo>
                  <a:pt x="1125474" y="0"/>
                </a:lnTo>
                <a:close/>
                <a:moveTo>
                  <a:pt x="1125474" y="6350"/>
                </a:moveTo>
                <a:lnTo>
                  <a:pt x="1112774" y="6350"/>
                </a:lnTo>
                <a:lnTo>
                  <a:pt x="1119124" y="12700"/>
                </a:lnTo>
                <a:lnTo>
                  <a:pt x="1125474" y="12700"/>
                </a:lnTo>
                <a:lnTo>
                  <a:pt x="1125474" y="6350"/>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28" name="CustomShape 6"/>
          <p:cNvSpPr>
            <a:spLocks noGrp="1"/>
          </p:cNvSpPr>
          <p:nvPr>
            <p:ph type="title"/>
          </p:nvPr>
        </p:nvSpPr>
        <p:spPr>
          <a:xfrm>
            <a:off x="733425" y="107950"/>
            <a:ext cx="10515600" cy="1244332"/>
          </a:xfrm>
          <a:prstGeom prst="rect">
            <a:avLst/>
          </a:prstGeom>
          <a:noFill/>
          <a:ln>
            <a:noFill/>
          </a:ln>
        </p:spPr>
        <p:style>
          <a:lnRef idx="0">
            <a:scrgbClr r="0" g="0" b="0"/>
          </a:lnRef>
          <a:fillRef idx="0">
            <a:scrgbClr r="0" g="0" b="0"/>
          </a:fillRef>
          <a:effectRef idx="0">
            <a:scrgbClr r="0" g="0" b="0"/>
          </a:effectRef>
          <a:fontRef idx="minor"/>
        </p:style>
        <p:txBody>
          <a:bodyPr lIns="0" tIns="13320" rIns="0" bIns="0">
            <a:normAutofit/>
          </a:bodyPr>
          <a:lstStyle/>
          <a:p>
            <a:pPr marL="12600">
              <a:lnSpc>
                <a:spcPct val="100000"/>
              </a:lnSpc>
              <a:spcBef>
                <a:spcPts val="105"/>
              </a:spcBef>
            </a:pPr>
            <a:r>
              <a:rPr lang="en-US" sz="3600" b="0" strike="noStrike" spc="109" dirty="0">
                <a:latin typeface="Trebuchet MS" pitchFamily="34" charset="0"/>
              </a:rPr>
              <a:t>Key </a:t>
            </a:r>
            <a:r>
              <a:rPr lang="en-US" sz="3600" b="0" strike="noStrike" spc="185" dirty="0">
                <a:latin typeface="Trebuchet MS" pitchFamily="34" charset="0"/>
              </a:rPr>
              <a:t>Stages </a:t>
            </a:r>
            <a:r>
              <a:rPr lang="en-US" sz="3600" b="0" strike="noStrike" spc="109" dirty="0">
                <a:latin typeface="Trebuchet MS" pitchFamily="34" charset="0"/>
              </a:rPr>
              <a:t>in </a:t>
            </a:r>
            <a:r>
              <a:rPr lang="en-US" sz="3600" b="0" strike="noStrike" spc="94" dirty="0">
                <a:latin typeface="Trebuchet MS" pitchFamily="34" charset="0"/>
              </a:rPr>
              <a:t>Digital Image </a:t>
            </a:r>
            <a:r>
              <a:rPr lang="en-US" sz="3600" b="0" strike="noStrike" spc="126" dirty="0">
                <a:latin typeface="Trebuchet MS" pitchFamily="34" charset="0"/>
              </a:rPr>
              <a:t>Processing:  </a:t>
            </a:r>
            <a:r>
              <a:rPr lang="en-US" sz="3600" b="0" strike="noStrike" spc="94" dirty="0">
                <a:latin typeface="Trebuchet MS" pitchFamily="34" charset="0"/>
              </a:rPr>
              <a:t>Image</a:t>
            </a:r>
            <a:r>
              <a:rPr lang="en-US" sz="3600" b="0" strike="noStrike" spc="239" dirty="0">
                <a:latin typeface="Trebuchet MS" pitchFamily="34" charset="0"/>
              </a:rPr>
              <a:t> </a:t>
            </a:r>
            <a:r>
              <a:rPr lang="en-US" sz="3600" b="0" strike="noStrike" spc="180" dirty="0">
                <a:latin typeface="Trebuchet MS" pitchFamily="34" charset="0"/>
              </a:rPr>
              <a:t>Enhancement</a:t>
            </a:r>
            <a:endParaRPr lang="en-US" sz="3600" b="0" strike="noStrike" spc="-1" dirty="0">
              <a:latin typeface="Trebuchet MS" pitchFamily="34" charset="0"/>
            </a:endParaRPr>
          </a:p>
        </p:txBody>
      </p:sp>
    </p:spTree>
    <p:extLst>
      <p:ext uri="{BB962C8B-B14F-4D97-AF65-F5344CB8AC3E}">
        <p14:creationId xmlns:p14="http://schemas.microsoft.com/office/powerpoint/2010/main" val="17468204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6"/>
          <p:cNvSpPr>
            <a:spLocks noGrp="1"/>
          </p:cNvSpPr>
          <p:nvPr>
            <p:ph type="title"/>
          </p:nvPr>
        </p:nvSpPr>
        <p:spPr>
          <a:xfrm>
            <a:off x="773805" y="0"/>
            <a:ext cx="10515600" cy="1325563"/>
          </a:xfrm>
          <a:prstGeom prst="rect">
            <a:avLst/>
          </a:prstGeom>
          <a:noFill/>
          <a:ln>
            <a:noFill/>
          </a:ln>
        </p:spPr>
        <p:style>
          <a:lnRef idx="0">
            <a:scrgbClr r="0" g="0" b="0"/>
          </a:lnRef>
          <a:fillRef idx="0">
            <a:scrgbClr r="0" g="0" b="0"/>
          </a:fillRef>
          <a:effectRef idx="0">
            <a:scrgbClr r="0" g="0" b="0"/>
          </a:effectRef>
          <a:fontRef idx="minor"/>
        </p:style>
        <p:txBody>
          <a:bodyPr lIns="0" tIns="13320" rIns="0" bIns="0">
            <a:normAutofit/>
          </a:bodyPr>
          <a:lstStyle/>
          <a:p>
            <a:pPr marL="12600">
              <a:lnSpc>
                <a:spcPct val="100000"/>
              </a:lnSpc>
              <a:spcBef>
                <a:spcPts val="105"/>
              </a:spcBef>
            </a:pPr>
            <a:r>
              <a:rPr lang="en-US" sz="3600" b="0" strike="noStrike" spc="109" dirty="0">
                <a:latin typeface="Trebuchet MS" pitchFamily="34" charset="0"/>
              </a:rPr>
              <a:t>Key </a:t>
            </a:r>
            <a:r>
              <a:rPr lang="en-US" sz="3600" b="0" strike="noStrike" spc="185" dirty="0">
                <a:latin typeface="Trebuchet MS" pitchFamily="34" charset="0"/>
              </a:rPr>
              <a:t>Stages </a:t>
            </a:r>
            <a:r>
              <a:rPr lang="en-US" sz="3600" b="0" strike="noStrike" spc="109" dirty="0">
                <a:latin typeface="Trebuchet MS" pitchFamily="34" charset="0"/>
              </a:rPr>
              <a:t>in </a:t>
            </a:r>
            <a:r>
              <a:rPr lang="en-US" sz="3600" b="0" strike="noStrike" spc="94" dirty="0">
                <a:latin typeface="Trebuchet MS" pitchFamily="34" charset="0"/>
              </a:rPr>
              <a:t>Digital Image </a:t>
            </a:r>
            <a:r>
              <a:rPr lang="en-US" sz="3600" b="0" strike="noStrike" spc="126" dirty="0">
                <a:latin typeface="Trebuchet MS" pitchFamily="34" charset="0"/>
              </a:rPr>
              <a:t>Processing:  </a:t>
            </a:r>
            <a:r>
              <a:rPr lang="en-US" sz="3600" b="0" strike="noStrike" spc="94" dirty="0">
                <a:latin typeface="Trebuchet MS" pitchFamily="34" charset="0"/>
              </a:rPr>
              <a:t>Image</a:t>
            </a:r>
            <a:r>
              <a:rPr lang="en-US" sz="3600" b="0" strike="noStrike" spc="239" dirty="0">
                <a:latin typeface="Trebuchet MS" pitchFamily="34" charset="0"/>
              </a:rPr>
              <a:t> </a:t>
            </a:r>
            <a:r>
              <a:rPr lang="en-US" sz="3600" b="0" strike="noStrike" spc="180" dirty="0">
                <a:latin typeface="Trebuchet MS" pitchFamily="34" charset="0"/>
              </a:rPr>
              <a:t>Enhancement</a:t>
            </a:r>
            <a:endParaRPr lang="en-US" sz="3600" b="0" strike="noStrike" spc="-1" dirty="0">
              <a:latin typeface="Trebuchet MS" pitchFamily="34" charset="0"/>
            </a:endParaRPr>
          </a:p>
        </p:txBody>
      </p:sp>
      <p:sp>
        <p:nvSpPr>
          <p:cNvPr id="5" name="CustomShape 4"/>
          <p:cNvSpPr/>
          <p:nvPr/>
        </p:nvSpPr>
        <p:spPr>
          <a:xfrm>
            <a:off x="754800" y="3541680"/>
            <a:ext cx="2261280" cy="684360"/>
          </a:xfrm>
          <a:prstGeom prst="rect">
            <a:avLst/>
          </a:prstGeom>
          <a:noFill/>
          <a:ln w="12240">
            <a:solidFill>
              <a:srgbClr val="000000"/>
            </a:solidFill>
            <a:round/>
          </a:ln>
        </p:spPr>
        <p:style>
          <a:lnRef idx="0">
            <a:scrgbClr r="0" g="0" b="0"/>
          </a:lnRef>
          <a:fillRef idx="0">
            <a:scrgbClr r="0" g="0" b="0"/>
          </a:fillRef>
          <a:effectRef idx="0">
            <a:scrgbClr r="0" g="0" b="0"/>
          </a:effectRef>
          <a:fontRef idx="minor"/>
        </p:style>
        <p:txBody>
          <a:bodyPr lIns="0" tIns="135720" rIns="0" bIns="0"/>
          <a:lstStyle/>
          <a:p>
            <a:pPr marL="297360" indent="234360">
              <a:lnSpc>
                <a:spcPct val="100000"/>
              </a:lnSpc>
              <a:spcBef>
                <a:spcPts val="1069"/>
              </a:spcBef>
            </a:pPr>
            <a:r>
              <a:rPr lang="en-US" sz="1800" b="0" strike="noStrike" spc="-7">
                <a:solidFill>
                  <a:srgbClr val="000000"/>
                </a:solidFill>
                <a:latin typeface="Arial"/>
                <a:ea typeface="DejaVu Sans"/>
              </a:rPr>
              <a:t>Image  Ac</a:t>
            </a:r>
            <a:r>
              <a:rPr lang="en-US" sz="1800" b="0" strike="noStrike" spc="-15">
                <a:solidFill>
                  <a:srgbClr val="000000"/>
                </a:solidFill>
                <a:latin typeface="Arial"/>
                <a:ea typeface="DejaVu Sans"/>
              </a:rPr>
              <a:t>q</a:t>
            </a:r>
            <a:r>
              <a:rPr lang="en-US" sz="1800" b="0" strike="noStrike" spc="-7">
                <a:solidFill>
                  <a:srgbClr val="000000"/>
                </a:solidFill>
                <a:latin typeface="Arial"/>
                <a:ea typeface="DejaVu Sans"/>
              </a:rPr>
              <a:t>u</a:t>
            </a:r>
            <a:r>
              <a:rPr lang="en-US" sz="1800" b="0" strike="noStrike" spc="-15">
                <a:solidFill>
                  <a:srgbClr val="000000"/>
                </a:solidFill>
                <a:latin typeface="Arial"/>
                <a:ea typeface="DejaVu Sans"/>
              </a:rPr>
              <a:t>i</a:t>
            </a:r>
            <a:r>
              <a:rPr lang="en-US" sz="1800" b="0" strike="noStrike" spc="-7">
                <a:solidFill>
                  <a:srgbClr val="000000"/>
                </a:solidFill>
                <a:latin typeface="Arial"/>
                <a:ea typeface="DejaVu Sans"/>
              </a:rPr>
              <a:t>siti</a:t>
            </a:r>
            <a:r>
              <a:rPr lang="en-US" sz="1800" b="0" strike="noStrike" spc="-15">
                <a:solidFill>
                  <a:srgbClr val="000000"/>
                </a:solidFill>
                <a:latin typeface="Arial"/>
                <a:ea typeface="DejaVu Sans"/>
              </a:rPr>
              <a:t>o</a:t>
            </a:r>
            <a:r>
              <a:rPr lang="en-US" sz="1800" b="0" strike="noStrike" spc="-7">
                <a:solidFill>
                  <a:srgbClr val="000000"/>
                </a:solidFill>
                <a:latin typeface="Arial"/>
                <a:ea typeface="DejaVu Sans"/>
              </a:rPr>
              <a:t>n</a:t>
            </a:r>
            <a:endParaRPr lang="en-US" sz="1800" b="0" strike="noStrike" spc="-1">
              <a:latin typeface="Arial"/>
            </a:endParaRPr>
          </a:p>
        </p:txBody>
      </p:sp>
      <p:sp>
        <p:nvSpPr>
          <p:cNvPr id="6" name="CustomShape 5"/>
          <p:cNvSpPr/>
          <p:nvPr/>
        </p:nvSpPr>
        <p:spPr>
          <a:xfrm>
            <a:off x="3396720" y="1205280"/>
            <a:ext cx="2261280" cy="684000"/>
          </a:xfrm>
          <a:prstGeom prst="rect">
            <a:avLst/>
          </a:prstGeom>
          <a:noFill/>
          <a:ln w="12240">
            <a:solidFill>
              <a:srgbClr val="000000"/>
            </a:solidFill>
            <a:round/>
          </a:ln>
        </p:spPr>
        <p:style>
          <a:lnRef idx="0">
            <a:scrgbClr r="0" g="0" b="0"/>
          </a:lnRef>
          <a:fillRef idx="0">
            <a:scrgbClr r="0" g="0" b="0"/>
          </a:fillRef>
          <a:effectRef idx="0">
            <a:scrgbClr r="0" g="0" b="0"/>
          </a:effectRef>
          <a:fontRef idx="minor"/>
        </p:style>
        <p:txBody>
          <a:bodyPr lIns="0" tIns="135360" rIns="0" bIns="0"/>
          <a:lstStyle/>
          <a:p>
            <a:pPr marL="265320" indent="266760">
              <a:lnSpc>
                <a:spcPct val="100000"/>
              </a:lnSpc>
              <a:spcBef>
                <a:spcPts val="1066"/>
              </a:spcBef>
            </a:pPr>
            <a:r>
              <a:rPr lang="en-US" sz="1800" b="0" strike="noStrike" spc="-7">
                <a:solidFill>
                  <a:srgbClr val="000000"/>
                </a:solidFill>
                <a:latin typeface="Arial"/>
                <a:ea typeface="DejaVu Sans"/>
              </a:rPr>
              <a:t>Image  R</a:t>
            </a:r>
            <a:r>
              <a:rPr lang="en-US" sz="1800" b="0" strike="noStrike" spc="-15">
                <a:solidFill>
                  <a:srgbClr val="000000"/>
                </a:solidFill>
                <a:latin typeface="Arial"/>
                <a:ea typeface="DejaVu Sans"/>
              </a:rPr>
              <a:t>e</a:t>
            </a:r>
            <a:r>
              <a:rPr lang="en-US" sz="1800" b="0" strike="noStrike" spc="-1">
                <a:solidFill>
                  <a:srgbClr val="000000"/>
                </a:solidFill>
                <a:latin typeface="Arial"/>
                <a:ea typeface="DejaVu Sans"/>
              </a:rPr>
              <a:t>stor</a:t>
            </a:r>
            <a:r>
              <a:rPr lang="en-US" sz="1800" b="0" strike="noStrike" spc="-15">
                <a:solidFill>
                  <a:srgbClr val="000000"/>
                </a:solidFill>
                <a:latin typeface="Arial"/>
                <a:ea typeface="DejaVu Sans"/>
              </a:rPr>
              <a:t>a</a:t>
            </a:r>
            <a:r>
              <a:rPr lang="en-US" sz="1800" b="0" strike="noStrike" spc="-7">
                <a:solidFill>
                  <a:srgbClr val="000000"/>
                </a:solidFill>
                <a:latin typeface="Arial"/>
                <a:ea typeface="DejaVu Sans"/>
              </a:rPr>
              <a:t>tion</a:t>
            </a:r>
            <a:endParaRPr lang="en-US" sz="1800" b="0" strike="noStrike" spc="-1">
              <a:latin typeface="Arial"/>
            </a:endParaRPr>
          </a:p>
        </p:txBody>
      </p:sp>
      <p:sp>
        <p:nvSpPr>
          <p:cNvPr id="7" name="CustomShape 6"/>
          <p:cNvSpPr/>
          <p:nvPr/>
        </p:nvSpPr>
        <p:spPr>
          <a:xfrm>
            <a:off x="6569520" y="1206000"/>
            <a:ext cx="2258880" cy="683280"/>
          </a:xfrm>
          <a:prstGeom prst="rect">
            <a:avLst/>
          </a:prstGeom>
          <a:solidFill>
            <a:srgbClr val="717BA2"/>
          </a:solidFill>
          <a:ln w="38160">
            <a:solidFill>
              <a:srgbClr val="000000"/>
            </a:solidFill>
            <a:round/>
          </a:ln>
        </p:spPr>
        <p:style>
          <a:lnRef idx="0">
            <a:scrgbClr r="0" g="0" b="0"/>
          </a:lnRef>
          <a:fillRef idx="0">
            <a:scrgbClr r="0" g="0" b="0"/>
          </a:fillRef>
          <a:effectRef idx="0">
            <a:scrgbClr r="0" g="0" b="0"/>
          </a:effectRef>
          <a:fontRef idx="minor"/>
        </p:style>
        <p:txBody>
          <a:bodyPr lIns="0" tIns="134640" rIns="0" bIns="0"/>
          <a:lstStyle/>
          <a:p>
            <a:pPr marL="283680" indent="-144000">
              <a:lnSpc>
                <a:spcPct val="100000"/>
              </a:lnSpc>
              <a:spcBef>
                <a:spcPts val="1060"/>
              </a:spcBef>
            </a:pPr>
            <a:r>
              <a:rPr lang="en-US" sz="1800" b="0" strike="noStrike" spc="-7">
                <a:solidFill>
                  <a:srgbClr val="000000"/>
                </a:solidFill>
                <a:latin typeface="Arial"/>
                <a:ea typeface="DejaVu Sans"/>
              </a:rPr>
              <a:t>Mor</a:t>
            </a:r>
            <a:r>
              <a:rPr lang="en-US" sz="1800" b="0" strike="noStrike" spc="-15">
                <a:solidFill>
                  <a:srgbClr val="000000"/>
                </a:solidFill>
                <a:latin typeface="Arial"/>
                <a:ea typeface="DejaVu Sans"/>
              </a:rPr>
              <a:t>p</a:t>
            </a:r>
            <a:r>
              <a:rPr lang="en-US" sz="1800" b="0" strike="noStrike" spc="-7">
                <a:solidFill>
                  <a:srgbClr val="000000"/>
                </a:solidFill>
                <a:latin typeface="Arial"/>
                <a:ea typeface="DejaVu Sans"/>
              </a:rPr>
              <a:t>h</a:t>
            </a:r>
            <a:r>
              <a:rPr lang="en-US" sz="1800" b="0" strike="noStrike" spc="-15">
                <a:solidFill>
                  <a:srgbClr val="000000"/>
                </a:solidFill>
                <a:latin typeface="Arial"/>
                <a:ea typeface="DejaVu Sans"/>
              </a:rPr>
              <a:t>o</a:t>
            </a:r>
            <a:r>
              <a:rPr lang="en-US" sz="1800" b="0" strike="noStrike" spc="-7">
                <a:solidFill>
                  <a:srgbClr val="000000"/>
                </a:solidFill>
                <a:latin typeface="Arial"/>
                <a:ea typeface="DejaVu Sans"/>
              </a:rPr>
              <a:t>l</a:t>
            </a:r>
            <a:r>
              <a:rPr lang="en-US" sz="1800" b="0" strike="noStrike" spc="-15">
                <a:solidFill>
                  <a:srgbClr val="000000"/>
                </a:solidFill>
                <a:latin typeface="Arial"/>
                <a:ea typeface="DejaVu Sans"/>
              </a:rPr>
              <a:t>o</a:t>
            </a:r>
            <a:r>
              <a:rPr lang="en-US" sz="1800" b="0" strike="noStrike" spc="-7">
                <a:solidFill>
                  <a:srgbClr val="000000"/>
                </a:solidFill>
                <a:latin typeface="Arial"/>
                <a:ea typeface="DejaVu Sans"/>
              </a:rPr>
              <a:t>g</a:t>
            </a:r>
            <a:r>
              <a:rPr lang="en-US" sz="1800" b="0" strike="noStrike" spc="-15">
                <a:solidFill>
                  <a:srgbClr val="000000"/>
                </a:solidFill>
                <a:latin typeface="Arial"/>
                <a:ea typeface="DejaVu Sans"/>
              </a:rPr>
              <a:t>i</a:t>
            </a:r>
            <a:r>
              <a:rPr lang="en-US" sz="1800" b="0" strike="noStrike" spc="-7">
                <a:solidFill>
                  <a:srgbClr val="000000"/>
                </a:solidFill>
                <a:latin typeface="Arial"/>
                <a:ea typeface="DejaVu Sans"/>
              </a:rPr>
              <a:t>cal  Processing</a:t>
            </a:r>
            <a:endParaRPr lang="en-US" sz="1800" b="0" strike="noStrike" spc="-1">
              <a:latin typeface="Arial"/>
            </a:endParaRPr>
          </a:p>
        </p:txBody>
      </p:sp>
      <p:sp>
        <p:nvSpPr>
          <p:cNvPr id="8" name="CustomShape 7"/>
          <p:cNvSpPr/>
          <p:nvPr/>
        </p:nvSpPr>
        <p:spPr>
          <a:xfrm>
            <a:off x="9191760" y="2418480"/>
            <a:ext cx="2258880" cy="558000"/>
          </a:xfrm>
          <a:prstGeom prst="rect">
            <a:avLst/>
          </a:prstGeom>
          <a:noFill/>
          <a:ln w="12240">
            <a:solidFill>
              <a:srgbClr val="000000"/>
            </a:solidFill>
            <a:round/>
          </a:ln>
        </p:spPr>
        <p:style>
          <a:lnRef idx="0">
            <a:scrgbClr r="0" g="0" b="0"/>
          </a:lnRef>
          <a:fillRef idx="0">
            <a:scrgbClr r="0" g="0" b="0"/>
          </a:fillRef>
          <a:effectRef idx="0">
            <a:scrgbClr r="0" g="0" b="0"/>
          </a:effectRef>
          <a:fontRef idx="minor"/>
        </p:style>
        <p:txBody>
          <a:bodyPr lIns="0" tIns="1800" rIns="0" bIns="0"/>
          <a:lstStyle/>
          <a:p>
            <a:pPr>
              <a:lnSpc>
                <a:spcPct val="100000"/>
              </a:lnSpc>
              <a:spcBef>
                <a:spcPts val="14"/>
              </a:spcBef>
            </a:pPr>
            <a:endParaRPr lang="en-US" sz="1800" b="0" strike="noStrike" spc="-1" dirty="0">
              <a:latin typeface="Arial"/>
            </a:endParaRPr>
          </a:p>
          <a:p>
            <a:pPr marL="144000">
              <a:lnSpc>
                <a:spcPct val="100000"/>
              </a:lnSpc>
            </a:pPr>
            <a:r>
              <a:rPr lang="en-US" sz="1800" b="0" strike="noStrike" spc="-7" dirty="0">
                <a:solidFill>
                  <a:srgbClr val="000000"/>
                </a:solidFill>
                <a:latin typeface="Arial"/>
                <a:ea typeface="DejaVu Sans"/>
              </a:rPr>
              <a:t>Segmentation</a:t>
            </a:r>
            <a:endParaRPr lang="en-US" sz="1800" b="0" strike="noStrike" spc="-1" dirty="0">
              <a:latin typeface="Arial"/>
            </a:endParaRPr>
          </a:p>
        </p:txBody>
      </p:sp>
      <p:sp>
        <p:nvSpPr>
          <p:cNvPr id="9" name="CustomShape 8"/>
          <p:cNvSpPr/>
          <p:nvPr/>
        </p:nvSpPr>
        <p:spPr>
          <a:xfrm>
            <a:off x="9259295" y="4435391"/>
            <a:ext cx="2258880" cy="829800"/>
          </a:xfrm>
          <a:custGeom>
            <a:avLst/>
            <a:gdLst/>
            <a:ahLst/>
            <a:cxnLst/>
            <a:rect l="l" t="t" r="r" b="b"/>
            <a:pathLst>
              <a:path w="1694815" h="830579">
                <a:moveTo>
                  <a:pt x="0" y="830580"/>
                </a:moveTo>
                <a:lnTo>
                  <a:pt x="1694688" y="830580"/>
                </a:lnTo>
                <a:lnTo>
                  <a:pt x="1694688" y="0"/>
                </a:lnTo>
                <a:lnTo>
                  <a:pt x="0" y="0"/>
                </a:lnTo>
                <a:lnTo>
                  <a:pt x="0" y="830580"/>
                </a:lnTo>
                <a:close/>
              </a:path>
            </a:pathLst>
          </a:custGeom>
          <a:noFill/>
          <a:ln w="12240">
            <a:solidFill>
              <a:srgbClr val="000000"/>
            </a:solidFill>
            <a:round/>
          </a:ln>
        </p:spPr>
        <p:style>
          <a:lnRef idx="0">
            <a:scrgbClr r="0" g="0" b="0"/>
          </a:lnRef>
          <a:fillRef idx="0">
            <a:scrgbClr r="0" g="0" b="0"/>
          </a:fillRef>
          <a:effectRef idx="0">
            <a:scrgbClr r="0" g="0" b="0"/>
          </a:effectRef>
          <a:fontRef idx="minor"/>
        </p:style>
      </p:sp>
      <p:sp>
        <p:nvSpPr>
          <p:cNvPr id="10" name="CustomShape 9"/>
          <p:cNvSpPr/>
          <p:nvPr/>
        </p:nvSpPr>
        <p:spPr>
          <a:xfrm>
            <a:off x="9326160" y="4538700"/>
            <a:ext cx="1988640" cy="53100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102240" indent="-89280">
              <a:lnSpc>
                <a:spcPct val="100000"/>
              </a:lnSpc>
              <a:spcBef>
                <a:spcPts val="99"/>
              </a:spcBef>
            </a:pPr>
            <a:r>
              <a:rPr lang="en-US" sz="1700" b="0" strike="noStrike" spc="-1" dirty="0">
                <a:solidFill>
                  <a:srgbClr val="000000"/>
                </a:solidFill>
                <a:latin typeface="Arial"/>
                <a:ea typeface="DejaVu Sans"/>
              </a:rPr>
              <a:t>Represen</a:t>
            </a:r>
            <a:r>
              <a:rPr lang="en-US" sz="1700" b="0" strike="noStrike" spc="-12" dirty="0">
                <a:solidFill>
                  <a:srgbClr val="000000"/>
                </a:solidFill>
                <a:latin typeface="Arial"/>
                <a:ea typeface="DejaVu Sans"/>
              </a:rPr>
              <a:t>t</a:t>
            </a:r>
            <a:r>
              <a:rPr lang="en-US" sz="1700" b="0" strike="noStrike" spc="-1" dirty="0">
                <a:solidFill>
                  <a:srgbClr val="000000"/>
                </a:solidFill>
                <a:latin typeface="Arial"/>
                <a:ea typeface="DejaVu Sans"/>
              </a:rPr>
              <a:t>a</a:t>
            </a:r>
            <a:r>
              <a:rPr lang="en-US" sz="1700" b="0" strike="noStrike" spc="-12" dirty="0">
                <a:solidFill>
                  <a:srgbClr val="000000"/>
                </a:solidFill>
                <a:latin typeface="Arial"/>
                <a:ea typeface="DejaVu Sans"/>
              </a:rPr>
              <a:t>t</a:t>
            </a:r>
            <a:r>
              <a:rPr lang="en-US" sz="1700" b="0" strike="noStrike" spc="-1" dirty="0">
                <a:solidFill>
                  <a:srgbClr val="000000"/>
                </a:solidFill>
                <a:latin typeface="Arial"/>
                <a:ea typeface="DejaVu Sans"/>
              </a:rPr>
              <a:t>ion  &amp;</a:t>
            </a:r>
            <a:r>
              <a:rPr lang="en-US" sz="1700" b="0" strike="noStrike" spc="-35" dirty="0">
                <a:solidFill>
                  <a:srgbClr val="000000"/>
                </a:solidFill>
                <a:latin typeface="Arial"/>
                <a:ea typeface="DejaVu Sans"/>
              </a:rPr>
              <a:t> </a:t>
            </a:r>
            <a:r>
              <a:rPr lang="en-US" sz="1700" b="0" strike="noStrike" spc="-1" dirty="0">
                <a:solidFill>
                  <a:srgbClr val="000000"/>
                </a:solidFill>
                <a:latin typeface="Arial"/>
                <a:ea typeface="DejaVu Sans"/>
              </a:rPr>
              <a:t>Description</a:t>
            </a:r>
            <a:endParaRPr lang="en-US" sz="1700" b="0" strike="noStrike" spc="-1" dirty="0">
              <a:latin typeface="Arial"/>
            </a:endParaRPr>
          </a:p>
        </p:txBody>
      </p:sp>
      <p:sp>
        <p:nvSpPr>
          <p:cNvPr id="11" name="CustomShape 10"/>
          <p:cNvSpPr/>
          <p:nvPr/>
        </p:nvSpPr>
        <p:spPr>
          <a:xfrm>
            <a:off x="754800" y="2418480"/>
            <a:ext cx="2261280" cy="684000"/>
          </a:xfrm>
          <a:prstGeom prst="rect">
            <a:avLst/>
          </a:prstGeom>
          <a:noFill/>
          <a:ln w="12240">
            <a:solidFill>
              <a:srgbClr val="000000"/>
            </a:solidFill>
            <a:round/>
          </a:ln>
        </p:spPr>
        <p:style>
          <a:lnRef idx="0">
            <a:scrgbClr r="0" g="0" b="0"/>
          </a:lnRef>
          <a:fillRef idx="0">
            <a:scrgbClr r="0" g="0" b="0"/>
          </a:fillRef>
          <a:effectRef idx="0">
            <a:scrgbClr r="0" g="0" b="0"/>
          </a:effectRef>
          <a:fontRef idx="minor"/>
        </p:style>
        <p:txBody>
          <a:bodyPr lIns="0" tIns="135360" rIns="0" bIns="0"/>
          <a:lstStyle/>
          <a:p>
            <a:pPr marL="144000" indent="386640">
              <a:lnSpc>
                <a:spcPct val="100000"/>
              </a:lnSpc>
              <a:spcBef>
                <a:spcPts val="1066"/>
              </a:spcBef>
            </a:pPr>
            <a:r>
              <a:rPr lang="en-US" sz="1800" b="0" strike="noStrike" spc="-7">
                <a:solidFill>
                  <a:srgbClr val="000000"/>
                </a:solidFill>
                <a:latin typeface="Arial"/>
                <a:ea typeface="DejaVu Sans"/>
              </a:rPr>
              <a:t>Image  E</a:t>
            </a:r>
            <a:r>
              <a:rPr lang="en-US" sz="1800" b="0" strike="noStrike" spc="-15">
                <a:solidFill>
                  <a:srgbClr val="000000"/>
                </a:solidFill>
                <a:latin typeface="Arial"/>
                <a:ea typeface="DejaVu Sans"/>
              </a:rPr>
              <a:t>n</a:t>
            </a:r>
            <a:r>
              <a:rPr lang="en-US" sz="1800" b="0" strike="noStrike" spc="-7">
                <a:solidFill>
                  <a:srgbClr val="000000"/>
                </a:solidFill>
                <a:latin typeface="Arial"/>
                <a:ea typeface="DejaVu Sans"/>
              </a:rPr>
              <a:t>h</a:t>
            </a:r>
            <a:r>
              <a:rPr lang="en-US" sz="1800" b="0" strike="noStrike" spc="-15">
                <a:solidFill>
                  <a:srgbClr val="000000"/>
                </a:solidFill>
                <a:latin typeface="Arial"/>
                <a:ea typeface="DejaVu Sans"/>
              </a:rPr>
              <a:t>a</a:t>
            </a:r>
            <a:r>
              <a:rPr lang="en-US" sz="1800" b="0" strike="noStrike" spc="-7">
                <a:solidFill>
                  <a:srgbClr val="000000"/>
                </a:solidFill>
                <a:latin typeface="Arial"/>
                <a:ea typeface="DejaVu Sans"/>
              </a:rPr>
              <a:t>nc</a:t>
            </a:r>
            <a:r>
              <a:rPr lang="en-US" sz="1800" b="0" strike="noStrike" spc="-15">
                <a:solidFill>
                  <a:srgbClr val="000000"/>
                </a:solidFill>
                <a:latin typeface="Arial"/>
                <a:ea typeface="DejaVu Sans"/>
              </a:rPr>
              <a:t>e</a:t>
            </a:r>
            <a:r>
              <a:rPr lang="en-US" sz="1800" b="0" strike="noStrike" spc="-7">
                <a:solidFill>
                  <a:srgbClr val="000000"/>
                </a:solidFill>
                <a:latin typeface="Arial"/>
                <a:ea typeface="DejaVu Sans"/>
              </a:rPr>
              <a:t>me</a:t>
            </a:r>
            <a:r>
              <a:rPr lang="en-US" sz="1800" b="0" strike="noStrike" spc="-15">
                <a:solidFill>
                  <a:srgbClr val="000000"/>
                </a:solidFill>
                <a:latin typeface="Arial"/>
                <a:ea typeface="DejaVu Sans"/>
              </a:rPr>
              <a:t>n</a:t>
            </a:r>
            <a:r>
              <a:rPr lang="en-US" sz="1800" b="0" strike="noStrike" spc="-1">
                <a:solidFill>
                  <a:srgbClr val="000000"/>
                </a:solidFill>
                <a:latin typeface="Arial"/>
                <a:ea typeface="DejaVu Sans"/>
              </a:rPr>
              <a:t>t</a:t>
            </a:r>
            <a:endParaRPr lang="en-US" sz="1800" b="0" strike="noStrike" spc="-1">
              <a:latin typeface="Arial"/>
            </a:endParaRPr>
          </a:p>
        </p:txBody>
      </p:sp>
      <p:sp>
        <p:nvSpPr>
          <p:cNvPr id="12" name="CustomShape 11"/>
          <p:cNvSpPr/>
          <p:nvPr/>
        </p:nvSpPr>
        <p:spPr>
          <a:xfrm>
            <a:off x="9191760" y="3394402"/>
            <a:ext cx="2258880" cy="670320"/>
          </a:xfrm>
          <a:prstGeom prst="rect">
            <a:avLst/>
          </a:prstGeom>
          <a:noFill/>
          <a:ln w="12240">
            <a:solidFill>
              <a:srgbClr val="000000"/>
            </a:solidFill>
            <a:round/>
          </a:ln>
        </p:spPr>
        <p:style>
          <a:lnRef idx="0">
            <a:scrgbClr r="0" g="0" b="0"/>
          </a:lnRef>
          <a:fillRef idx="0">
            <a:scrgbClr r="0" g="0" b="0"/>
          </a:fillRef>
          <a:effectRef idx="0">
            <a:scrgbClr r="0" g="0" b="0"/>
          </a:effectRef>
          <a:fontRef idx="minor"/>
        </p:style>
        <p:txBody>
          <a:bodyPr lIns="0" tIns="151920" rIns="0" bIns="0"/>
          <a:lstStyle/>
          <a:p>
            <a:pPr marL="275040" indent="260280">
              <a:lnSpc>
                <a:spcPct val="100000"/>
              </a:lnSpc>
              <a:spcBef>
                <a:spcPts val="1196"/>
              </a:spcBef>
            </a:pPr>
            <a:r>
              <a:rPr lang="en-US" sz="1700" b="0" strike="noStrike" spc="-1" dirty="0">
                <a:solidFill>
                  <a:srgbClr val="000000"/>
                </a:solidFill>
                <a:latin typeface="Arial"/>
                <a:ea typeface="DejaVu Sans"/>
              </a:rPr>
              <a:t>Object  Recogn</a:t>
            </a:r>
            <a:r>
              <a:rPr lang="en-US" sz="1700" b="0" strike="noStrike" spc="1" dirty="0">
                <a:solidFill>
                  <a:srgbClr val="000000"/>
                </a:solidFill>
                <a:latin typeface="Arial"/>
                <a:ea typeface="DejaVu Sans"/>
              </a:rPr>
              <a:t>i</a:t>
            </a:r>
            <a:r>
              <a:rPr lang="en-US" sz="1700" b="0" strike="noStrike" spc="-12" dirty="0">
                <a:solidFill>
                  <a:srgbClr val="000000"/>
                </a:solidFill>
                <a:latin typeface="Arial"/>
                <a:ea typeface="DejaVu Sans"/>
              </a:rPr>
              <a:t>t</a:t>
            </a:r>
            <a:r>
              <a:rPr lang="en-US" sz="1700" b="0" strike="noStrike" spc="-1" dirty="0">
                <a:solidFill>
                  <a:srgbClr val="000000"/>
                </a:solidFill>
                <a:latin typeface="Arial"/>
                <a:ea typeface="DejaVu Sans"/>
              </a:rPr>
              <a:t>ion</a:t>
            </a:r>
            <a:endParaRPr lang="en-US" sz="1700" b="0" strike="noStrike" spc="-1" dirty="0">
              <a:latin typeface="Arial"/>
            </a:endParaRPr>
          </a:p>
        </p:txBody>
      </p:sp>
      <p:sp>
        <p:nvSpPr>
          <p:cNvPr id="13" name="CustomShape 12"/>
          <p:cNvSpPr/>
          <p:nvPr/>
        </p:nvSpPr>
        <p:spPr>
          <a:xfrm>
            <a:off x="733680" y="4926240"/>
            <a:ext cx="2299200" cy="28692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12600">
              <a:lnSpc>
                <a:spcPct val="100000"/>
              </a:lnSpc>
              <a:spcBef>
                <a:spcPts val="99"/>
              </a:spcBef>
            </a:pPr>
            <a:r>
              <a:rPr lang="en-US" sz="1800" b="0" strike="noStrike" spc="-7">
                <a:solidFill>
                  <a:srgbClr val="000000"/>
                </a:solidFill>
                <a:latin typeface="Arial"/>
                <a:ea typeface="DejaVu Sans"/>
              </a:rPr>
              <a:t>Problem</a:t>
            </a:r>
            <a:r>
              <a:rPr lang="en-US" sz="1800" b="0" strike="noStrike" spc="-55">
                <a:solidFill>
                  <a:srgbClr val="000000"/>
                </a:solidFill>
                <a:latin typeface="Arial"/>
                <a:ea typeface="DejaVu Sans"/>
              </a:rPr>
              <a:t> </a:t>
            </a:r>
            <a:r>
              <a:rPr lang="en-US" sz="1800" b="0" strike="noStrike" spc="-7">
                <a:solidFill>
                  <a:srgbClr val="000000"/>
                </a:solidFill>
                <a:latin typeface="Arial"/>
                <a:ea typeface="DejaVu Sans"/>
              </a:rPr>
              <a:t>Domain</a:t>
            </a:r>
            <a:endParaRPr lang="en-US" sz="1800" b="0" strike="noStrike" spc="-1">
              <a:latin typeface="Arial"/>
            </a:endParaRPr>
          </a:p>
        </p:txBody>
      </p:sp>
      <p:sp>
        <p:nvSpPr>
          <p:cNvPr id="14" name="CustomShape 13"/>
          <p:cNvSpPr/>
          <p:nvPr/>
        </p:nvSpPr>
        <p:spPr>
          <a:xfrm>
            <a:off x="1835760" y="4372200"/>
            <a:ext cx="100800" cy="525240"/>
          </a:xfrm>
          <a:custGeom>
            <a:avLst/>
            <a:gdLst/>
            <a:ahLst/>
            <a:cxnLst/>
            <a:rect l="l" t="t" r="r" b="b"/>
            <a:pathLst>
              <a:path w="76200" h="525779">
                <a:moveTo>
                  <a:pt x="44450" y="63499"/>
                </a:moveTo>
                <a:lnTo>
                  <a:pt x="31750" y="63499"/>
                </a:lnTo>
                <a:lnTo>
                  <a:pt x="31750" y="525525"/>
                </a:lnTo>
                <a:lnTo>
                  <a:pt x="44450" y="525525"/>
                </a:lnTo>
                <a:lnTo>
                  <a:pt x="44450" y="63499"/>
                </a:lnTo>
                <a:close/>
                <a:moveTo>
                  <a:pt x="38100" y="0"/>
                </a:moveTo>
                <a:lnTo>
                  <a:pt x="0" y="76199"/>
                </a:lnTo>
                <a:lnTo>
                  <a:pt x="31750" y="76199"/>
                </a:lnTo>
                <a:lnTo>
                  <a:pt x="31750" y="63499"/>
                </a:lnTo>
                <a:lnTo>
                  <a:pt x="69850" y="63499"/>
                </a:lnTo>
                <a:lnTo>
                  <a:pt x="38100" y="0"/>
                </a:lnTo>
                <a:close/>
                <a:moveTo>
                  <a:pt x="69850" y="63499"/>
                </a:moveTo>
                <a:lnTo>
                  <a:pt x="44450" y="63499"/>
                </a:lnTo>
                <a:lnTo>
                  <a:pt x="44450" y="76199"/>
                </a:lnTo>
                <a:lnTo>
                  <a:pt x="76200" y="76199"/>
                </a:lnTo>
                <a:lnTo>
                  <a:pt x="69850" y="63499"/>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15" name="CustomShape 14"/>
          <p:cNvSpPr/>
          <p:nvPr/>
        </p:nvSpPr>
        <p:spPr>
          <a:xfrm>
            <a:off x="1835760" y="3249000"/>
            <a:ext cx="100800" cy="293400"/>
          </a:xfrm>
          <a:custGeom>
            <a:avLst/>
            <a:gdLst/>
            <a:ahLst/>
            <a:cxnLst/>
            <a:rect l="l" t="t" r="r" b="b"/>
            <a:pathLst>
              <a:path w="76200" h="294004">
                <a:moveTo>
                  <a:pt x="44450" y="63500"/>
                </a:moveTo>
                <a:lnTo>
                  <a:pt x="31750" y="63500"/>
                </a:lnTo>
                <a:lnTo>
                  <a:pt x="31750" y="293624"/>
                </a:lnTo>
                <a:lnTo>
                  <a:pt x="44450" y="293624"/>
                </a:lnTo>
                <a:lnTo>
                  <a:pt x="44450" y="63500"/>
                </a:lnTo>
                <a:close/>
                <a:moveTo>
                  <a:pt x="38100" y="0"/>
                </a:moveTo>
                <a:lnTo>
                  <a:pt x="0" y="76200"/>
                </a:lnTo>
                <a:lnTo>
                  <a:pt x="31750" y="76200"/>
                </a:lnTo>
                <a:lnTo>
                  <a:pt x="31750" y="63500"/>
                </a:lnTo>
                <a:lnTo>
                  <a:pt x="69850" y="63500"/>
                </a:lnTo>
                <a:lnTo>
                  <a:pt x="38100" y="0"/>
                </a:lnTo>
                <a:close/>
                <a:moveTo>
                  <a:pt x="69850" y="63500"/>
                </a:moveTo>
                <a:lnTo>
                  <a:pt x="44450" y="63500"/>
                </a:lnTo>
                <a:lnTo>
                  <a:pt x="44450" y="76200"/>
                </a:lnTo>
                <a:lnTo>
                  <a:pt x="76200" y="76200"/>
                </a:lnTo>
                <a:lnTo>
                  <a:pt x="69850" y="63500"/>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16" name="CustomShape 15"/>
          <p:cNvSpPr/>
          <p:nvPr/>
        </p:nvSpPr>
        <p:spPr>
          <a:xfrm>
            <a:off x="10270800" y="4079340"/>
            <a:ext cx="100800" cy="293400"/>
          </a:xfrm>
          <a:custGeom>
            <a:avLst/>
            <a:gdLst/>
            <a:ahLst/>
            <a:cxnLst/>
            <a:rect l="l" t="t" r="r" b="b"/>
            <a:pathLst>
              <a:path w="76200" h="294004">
                <a:moveTo>
                  <a:pt x="31750" y="217423"/>
                </a:moveTo>
                <a:lnTo>
                  <a:pt x="0" y="217423"/>
                </a:lnTo>
                <a:lnTo>
                  <a:pt x="38100" y="293623"/>
                </a:lnTo>
                <a:lnTo>
                  <a:pt x="69850" y="230123"/>
                </a:lnTo>
                <a:lnTo>
                  <a:pt x="31750" y="230123"/>
                </a:lnTo>
                <a:lnTo>
                  <a:pt x="31750" y="217423"/>
                </a:lnTo>
                <a:close/>
                <a:moveTo>
                  <a:pt x="44450" y="0"/>
                </a:moveTo>
                <a:lnTo>
                  <a:pt x="31750" y="0"/>
                </a:lnTo>
                <a:lnTo>
                  <a:pt x="31750" y="230123"/>
                </a:lnTo>
                <a:lnTo>
                  <a:pt x="44450" y="230123"/>
                </a:lnTo>
                <a:lnTo>
                  <a:pt x="44450" y="0"/>
                </a:lnTo>
                <a:close/>
                <a:moveTo>
                  <a:pt x="76200" y="217423"/>
                </a:moveTo>
                <a:lnTo>
                  <a:pt x="44450" y="217423"/>
                </a:lnTo>
                <a:lnTo>
                  <a:pt x="44450" y="230123"/>
                </a:lnTo>
                <a:lnTo>
                  <a:pt x="69850" y="230123"/>
                </a:lnTo>
                <a:lnTo>
                  <a:pt x="76200" y="217423"/>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17" name="CustomShape 16"/>
          <p:cNvSpPr/>
          <p:nvPr/>
        </p:nvSpPr>
        <p:spPr>
          <a:xfrm>
            <a:off x="10270800" y="2955780"/>
            <a:ext cx="100800" cy="293400"/>
          </a:xfrm>
          <a:custGeom>
            <a:avLst/>
            <a:gdLst/>
            <a:ahLst/>
            <a:cxnLst/>
            <a:rect l="l" t="t" r="r" b="b"/>
            <a:pathLst>
              <a:path w="76200" h="294004">
                <a:moveTo>
                  <a:pt x="31750" y="217424"/>
                </a:moveTo>
                <a:lnTo>
                  <a:pt x="0" y="217424"/>
                </a:lnTo>
                <a:lnTo>
                  <a:pt x="38100" y="293624"/>
                </a:lnTo>
                <a:lnTo>
                  <a:pt x="69850" y="230124"/>
                </a:lnTo>
                <a:lnTo>
                  <a:pt x="31750" y="230124"/>
                </a:lnTo>
                <a:lnTo>
                  <a:pt x="31750" y="217424"/>
                </a:lnTo>
                <a:close/>
                <a:moveTo>
                  <a:pt x="44450" y="0"/>
                </a:moveTo>
                <a:lnTo>
                  <a:pt x="31750" y="0"/>
                </a:lnTo>
                <a:lnTo>
                  <a:pt x="31750" y="230124"/>
                </a:lnTo>
                <a:lnTo>
                  <a:pt x="44450" y="230124"/>
                </a:lnTo>
                <a:lnTo>
                  <a:pt x="44450" y="0"/>
                </a:lnTo>
                <a:close/>
                <a:moveTo>
                  <a:pt x="76200" y="217424"/>
                </a:moveTo>
                <a:lnTo>
                  <a:pt x="44450" y="217424"/>
                </a:lnTo>
                <a:lnTo>
                  <a:pt x="44450" y="230124"/>
                </a:lnTo>
                <a:lnTo>
                  <a:pt x="69850" y="230124"/>
                </a:lnTo>
                <a:lnTo>
                  <a:pt x="76200" y="217424"/>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18" name="CustomShape 18"/>
          <p:cNvSpPr/>
          <p:nvPr/>
        </p:nvSpPr>
        <p:spPr>
          <a:xfrm>
            <a:off x="8854320" y="1614960"/>
            <a:ext cx="1517280" cy="802440"/>
          </a:xfrm>
          <a:custGeom>
            <a:avLst/>
            <a:gdLst/>
            <a:ahLst/>
            <a:cxnLst/>
            <a:rect l="l" t="t" r="r" b="b"/>
            <a:pathLst>
              <a:path w="1138554" h="803275">
                <a:moveTo>
                  <a:pt x="1093724" y="727075"/>
                </a:moveTo>
                <a:lnTo>
                  <a:pt x="1061974" y="727075"/>
                </a:lnTo>
                <a:lnTo>
                  <a:pt x="1100074" y="803275"/>
                </a:lnTo>
                <a:lnTo>
                  <a:pt x="1131824" y="739775"/>
                </a:lnTo>
                <a:lnTo>
                  <a:pt x="1093724" y="739775"/>
                </a:lnTo>
                <a:lnTo>
                  <a:pt x="1093724" y="727075"/>
                </a:lnTo>
                <a:close/>
                <a:moveTo>
                  <a:pt x="1093724" y="6350"/>
                </a:moveTo>
                <a:lnTo>
                  <a:pt x="1093724" y="739775"/>
                </a:lnTo>
                <a:lnTo>
                  <a:pt x="1106424" y="739775"/>
                </a:lnTo>
                <a:lnTo>
                  <a:pt x="1106424" y="12700"/>
                </a:lnTo>
                <a:lnTo>
                  <a:pt x="1100074" y="12700"/>
                </a:lnTo>
                <a:lnTo>
                  <a:pt x="1093724" y="6350"/>
                </a:lnTo>
                <a:close/>
                <a:moveTo>
                  <a:pt x="1138174" y="727075"/>
                </a:moveTo>
                <a:lnTo>
                  <a:pt x="1106424" y="727075"/>
                </a:lnTo>
                <a:lnTo>
                  <a:pt x="1106424" y="739775"/>
                </a:lnTo>
                <a:lnTo>
                  <a:pt x="1131824" y="739775"/>
                </a:lnTo>
                <a:lnTo>
                  <a:pt x="1138174" y="727075"/>
                </a:lnTo>
                <a:close/>
                <a:moveTo>
                  <a:pt x="1106424" y="0"/>
                </a:moveTo>
                <a:lnTo>
                  <a:pt x="0" y="0"/>
                </a:lnTo>
                <a:lnTo>
                  <a:pt x="0" y="12700"/>
                </a:lnTo>
                <a:lnTo>
                  <a:pt x="1093724" y="12700"/>
                </a:lnTo>
                <a:lnTo>
                  <a:pt x="1093724" y="6350"/>
                </a:lnTo>
                <a:lnTo>
                  <a:pt x="1106424" y="6350"/>
                </a:lnTo>
                <a:lnTo>
                  <a:pt x="1106424" y="0"/>
                </a:lnTo>
                <a:close/>
                <a:moveTo>
                  <a:pt x="1106424" y="6350"/>
                </a:moveTo>
                <a:lnTo>
                  <a:pt x="1093724" y="6350"/>
                </a:lnTo>
                <a:lnTo>
                  <a:pt x="1100074" y="12700"/>
                </a:lnTo>
                <a:lnTo>
                  <a:pt x="1106424" y="12700"/>
                </a:lnTo>
                <a:lnTo>
                  <a:pt x="1106424" y="6350"/>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19" name="CustomShape 19"/>
          <p:cNvSpPr/>
          <p:nvPr/>
        </p:nvSpPr>
        <p:spPr>
          <a:xfrm>
            <a:off x="5658000" y="1583280"/>
            <a:ext cx="883680" cy="75600"/>
          </a:xfrm>
          <a:custGeom>
            <a:avLst/>
            <a:gdLst/>
            <a:ahLst/>
            <a:cxnLst/>
            <a:rect l="l" t="t" r="r" b="b"/>
            <a:pathLst>
              <a:path w="663575" h="76200">
                <a:moveTo>
                  <a:pt x="587375" y="0"/>
                </a:moveTo>
                <a:lnTo>
                  <a:pt x="587375" y="76200"/>
                </a:lnTo>
                <a:lnTo>
                  <a:pt x="650875" y="44450"/>
                </a:lnTo>
                <a:lnTo>
                  <a:pt x="600075" y="44450"/>
                </a:lnTo>
                <a:lnTo>
                  <a:pt x="600075" y="31750"/>
                </a:lnTo>
                <a:lnTo>
                  <a:pt x="650875" y="31750"/>
                </a:lnTo>
                <a:lnTo>
                  <a:pt x="587375" y="0"/>
                </a:lnTo>
                <a:close/>
                <a:moveTo>
                  <a:pt x="587375" y="31750"/>
                </a:moveTo>
                <a:lnTo>
                  <a:pt x="0" y="31750"/>
                </a:lnTo>
                <a:lnTo>
                  <a:pt x="0" y="44450"/>
                </a:lnTo>
                <a:lnTo>
                  <a:pt x="587375" y="44450"/>
                </a:lnTo>
                <a:lnTo>
                  <a:pt x="587375" y="31750"/>
                </a:lnTo>
                <a:close/>
                <a:moveTo>
                  <a:pt x="650875" y="31750"/>
                </a:moveTo>
                <a:lnTo>
                  <a:pt x="600075" y="31750"/>
                </a:lnTo>
                <a:lnTo>
                  <a:pt x="600075" y="44450"/>
                </a:lnTo>
                <a:lnTo>
                  <a:pt x="650875" y="44450"/>
                </a:lnTo>
                <a:lnTo>
                  <a:pt x="663575" y="38100"/>
                </a:lnTo>
                <a:lnTo>
                  <a:pt x="650875" y="31750"/>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20" name="CustomShape 20"/>
          <p:cNvSpPr/>
          <p:nvPr/>
        </p:nvSpPr>
        <p:spPr>
          <a:xfrm>
            <a:off x="1878480" y="1583280"/>
            <a:ext cx="1518720" cy="834480"/>
          </a:xfrm>
          <a:custGeom>
            <a:avLst/>
            <a:gdLst/>
            <a:ahLst/>
            <a:cxnLst/>
            <a:rect l="l" t="t" r="r" b="b"/>
            <a:pathLst>
              <a:path w="1139825" h="835025">
                <a:moveTo>
                  <a:pt x="1063625" y="31750"/>
                </a:moveTo>
                <a:lnTo>
                  <a:pt x="0" y="31750"/>
                </a:lnTo>
                <a:lnTo>
                  <a:pt x="0" y="835025"/>
                </a:lnTo>
                <a:lnTo>
                  <a:pt x="12700" y="835025"/>
                </a:lnTo>
                <a:lnTo>
                  <a:pt x="12700" y="44450"/>
                </a:lnTo>
                <a:lnTo>
                  <a:pt x="6350" y="44450"/>
                </a:lnTo>
                <a:lnTo>
                  <a:pt x="12700" y="38100"/>
                </a:lnTo>
                <a:lnTo>
                  <a:pt x="1063625" y="38100"/>
                </a:lnTo>
                <a:lnTo>
                  <a:pt x="1063625" y="31750"/>
                </a:lnTo>
                <a:close/>
                <a:moveTo>
                  <a:pt x="1063625" y="0"/>
                </a:moveTo>
                <a:lnTo>
                  <a:pt x="1063625" y="76200"/>
                </a:lnTo>
                <a:lnTo>
                  <a:pt x="1127125" y="44450"/>
                </a:lnTo>
                <a:lnTo>
                  <a:pt x="1076325" y="44450"/>
                </a:lnTo>
                <a:lnTo>
                  <a:pt x="1076325" y="31750"/>
                </a:lnTo>
                <a:lnTo>
                  <a:pt x="1127125" y="31750"/>
                </a:lnTo>
                <a:lnTo>
                  <a:pt x="1063625" y="0"/>
                </a:lnTo>
                <a:close/>
                <a:moveTo>
                  <a:pt x="12700" y="38100"/>
                </a:moveTo>
                <a:lnTo>
                  <a:pt x="6350" y="44450"/>
                </a:lnTo>
                <a:lnTo>
                  <a:pt x="12700" y="44450"/>
                </a:lnTo>
                <a:lnTo>
                  <a:pt x="12700" y="38100"/>
                </a:lnTo>
                <a:close/>
                <a:moveTo>
                  <a:pt x="1063625" y="38100"/>
                </a:moveTo>
                <a:lnTo>
                  <a:pt x="12700" y="38100"/>
                </a:lnTo>
                <a:lnTo>
                  <a:pt x="12700" y="44450"/>
                </a:lnTo>
                <a:lnTo>
                  <a:pt x="1063625" y="44450"/>
                </a:lnTo>
                <a:lnTo>
                  <a:pt x="1063625" y="38100"/>
                </a:lnTo>
                <a:close/>
                <a:moveTo>
                  <a:pt x="1127125" y="31750"/>
                </a:moveTo>
                <a:lnTo>
                  <a:pt x="1076325" y="31750"/>
                </a:lnTo>
                <a:lnTo>
                  <a:pt x="1076325" y="44450"/>
                </a:lnTo>
                <a:lnTo>
                  <a:pt x="1127125" y="44450"/>
                </a:lnTo>
                <a:lnTo>
                  <a:pt x="1139825" y="38100"/>
                </a:lnTo>
                <a:lnTo>
                  <a:pt x="1127125" y="31750"/>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21" name="CustomShape 21"/>
          <p:cNvSpPr/>
          <p:nvPr/>
        </p:nvSpPr>
        <p:spPr>
          <a:xfrm>
            <a:off x="3790800" y="2089080"/>
            <a:ext cx="4575360" cy="3162960"/>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pic>
        <p:nvPicPr>
          <p:cNvPr id="22" name="Picture 21"/>
          <p:cNvPicPr/>
          <p:nvPr/>
        </p:nvPicPr>
        <p:blipFill>
          <a:blip r:embed="rId3"/>
          <a:stretch/>
        </p:blipFill>
        <p:spPr>
          <a:xfrm>
            <a:off x="3179280" y="5190120"/>
            <a:ext cx="5642880" cy="1011240"/>
          </a:xfrm>
          <a:prstGeom prst="rect">
            <a:avLst/>
          </a:prstGeom>
          <a:ln>
            <a:noFill/>
          </a:ln>
        </p:spPr>
      </p:pic>
    </p:spTree>
    <p:extLst>
      <p:ext uri="{BB962C8B-B14F-4D97-AF65-F5344CB8AC3E}">
        <p14:creationId xmlns:p14="http://schemas.microsoft.com/office/powerpoint/2010/main" val="2302530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3"/>
          <p:cNvSpPr>
            <a:spLocks noGrp="1"/>
          </p:cNvSpPr>
          <p:nvPr>
            <p:ph type="title"/>
          </p:nvPr>
        </p:nvSpPr>
        <p:spPr>
          <a:xfrm>
            <a:off x="374560" y="154546"/>
            <a:ext cx="10701271" cy="884126"/>
          </a:xfrm>
          <a:prstGeom prst="rect">
            <a:avLst/>
          </a:prstGeom>
          <a:noFill/>
          <a:ln>
            <a:noFill/>
          </a:ln>
        </p:spPr>
        <p:style>
          <a:lnRef idx="0">
            <a:scrgbClr r="0" g="0" b="0"/>
          </a:lnRef>
          <a:fillRef idx="0">
            <a:scrgbClr r="0" g="0" b="0"/>
          </a:fillRef>
          <a:effectRef idx="0">
            <a:scrgbClr r="0" g="0" b="0"/>
          </a:effectRef>
          <a:fontRef idx="minor"/>
        </p:style>
        <p:txBody>
          <a:bodyPr lIns="0" tIns="13320" rIns="0" bIns="0">
            <a:noAutofit/>
          </a:bodyPr>
          <a:lstStyle/>
          <a:p>
            <a:pPr marL="12600">
              <a:lnSpc>
                <a:spcPct val="100000"/>
              </a:lnSpc>
              <a:spcBef>
                <a:spcPts val="105"/>
              </a:spcBef>
            </a:pPr>
            <a:r>
              <a:rPr lang="en-US" sz="3600" b="0" strike="noStrike" spc="109" dirty="0">
                <a:latin typeface="Trebuchet MS" pitchFamily="34" charset="0"/>
              </a:rPr>
              <a:t>Key </a:t>
            </a:r>
            <a:r>
              <a:rPr lang="en-US" sz="3600" b="0" strike="noStrike" spc="185" dirty="0">
                <a:latin typeface="Trebuchet MS" pitchFamily="34" charset="0"/>
              </a:rPr>
              <a:t>Stages </a:t>
            </a:r>
            <a:r>
              <a:rPr lang="en-US" sz="3600" b="0" strike="noStrike" spc="109" dirty="0">
                <a:latin typeface="Trebuchet MS" pitchFamily="34" charset="0"/>
              </a:rPr>
              <a:t>in </a:t>
            </a:r>
            <a:r>
              <a:rPr lang="en-US" sz="3600" b="0" strike="noStrike" spc="94" dirty="0">
                <a:latin typeface="Trebuchet MS" pitchFamily="34" charset="0"/>
              </a:rPr>
              <a:t>Digital Image </a:t>
            </a:r>
            <a:r>
              <a:rPr lang="en-US" sz="3600" b="0" strike="noStrike" spc="126" dirty="0">
                <a:latin typeface="Trebuchet MS" pitchFamily="34" charset="0"/>
              </a:rPr>
              <a:t>Processing:  </a:t>
            </a:r>
            <a:r>
              <a:rPr lang="en-US" sz="3600" b="0" strike="noStrike" spc="145" dirty="0">
                <a:latin typeface="Trebuchet MS" pitchFamily="34" charset="0"/>
              </a:rPr>
              <a:t>Segmentation</a:t>
            </a:r>
            <a:endParaRPr lang="en-US" sz="3600" b="0" strike="noStrike" spc="-1" dirty="0">
              <a:latin typeface="Trebuchet MS" pitchFamily="34" charset="0"/>
            </a:endParaRPr>
          </a:p>
        </p:txBody>
      </p:sp>
      <p:sp>
        <p:nvSpPr>
          <p:cNvPr id="5" name="CustomShape 4"/>
          <p:cNvSpPr/>
          <p:nvPr/>
        </p:nvSpPr>
        <p:spPr>
          <a:xfrm>
            <a:off x="814415" y="3472857"/>
            <a:ext cx="2261280" cy="684360"/>
          </a:xfrm>
          <a:prstGeom prst="rect">
            <a:avLst/>
          </a:prstGeom>
          <a:noFill/>
          <a:ln w="12240">
            <a:solidFill>
              <a:srgbClr val="000000"/>
            </a:solidFill>
            <a:round/>
          </a:ln>
        </p:spPr>
        <p:style>
          <a:lnRef idx="0">
            <a:scrgbClr r="0" g="0" b="0"/>
          </a:lnRef>
          <a:fillRef idx="0">
            <a:scrgbClr r="0" g="0" b="0"/>
          </a:fillRef>
          <a:effectRef idx="0">
            <a:scrgbClr r="0" g="0" b="0"/>
          </a:effectRef>
          <a:fontRef idx="minor"/>
        </p:style>
        <p:txBody>
          <a:bodyPr lIns="0" tIns="135720" rIns="0" bIns="0"/>
          <a:lstStyle/>
          <a:p>
            <a:pPr marL="297360" indent="234360">
              <a:lnSpc>
                <a:spcPct val="100000"/>
              </a:lnSpc>
              <a:spcBef>
                <a:spcPts val="1069"/>
              </a:spcBef>
            </a:pPr>
            <a:r>
              <a:rPr lang="en-US" sz="1800" b="0" strike="noStrike" spc="-7">
                <a:solidFill>
                  <a:srgbClr val="000000"/>
                </a:solidFill>
                <a:latin typeface="Arial"/>
                <a:ea typeface="DejaVu Sans"/>
              </a:rPr>
              <a:t>Image  Ac</a:t>
            </a:r>
            <a:r>
              <a:rPr lang="en-US" sz="1800" b="0" strike="noStrike" spc="-15">
                <a:solidFill>
                  <a:srgbClr val="000000"/>
                </a:solidFill>
                <a:latin typeface="Arial"/>
                <a:ea typeface="DejaVu Sans"/>
              </a:rPr>
              <a:t>q</a:t>
            </a:r>
            <a:r>
              <a:rPr lang="en-US" sz="1800" b="0" strike="noStrike" spc="-7">
                <a:solidFill>
                  <a:srgbClr val="000000"/>
                </a:solidFill>
                <a:latin typeface="Arial"/>
                <a:ea typeface="DejaVu Sans"/>
              </a:rPr>
              <a:t>u</a:t>
            </a:r>
            <a:r>
              <a:rPr lang="en-US" sz="1800" b="0" strike="noStrike" spc="-15">
                <a:solidFill>
                  <a:srgbClr val="000000"/>
                </a:solidFill>
                <a:latin typeface="Arial"/>
                <a:ea typeface="DejaVu Sans"/>
              </a:rPr>
              <a:t>i</a:t>
            </a:r>
            <a:r>
              <a:rPr lang="en-US" sz="1800" b="0" strike="noStrike" spc="-7">
                <a:solidFill>
                  <a:srgbClr val="000000"/>
                </a:solidFill>
                <a:latin typeface="Arial"/>
                <a:ea typeface="DejaVu Sans"/>
              </a:rPr>
              <a:t>siti</a:t>
            </a:r>
            <a:r>
              <a:rPr lang="en-US" sz="1800" b="0" strike="noStrike" spc="-15">
                <a:solidFill>
                  <a:srgbClr val="000000"/>
                </a:solidFill>
                <a:latin typeface="Arial"/>
                <a:ea typeface="DejaVu Sans"/>
              </a:rPr>
              <a:t>o</a:t>
            </a:r>
            <a:r>
              <a:rPr lang="en-US" sz="1800" b="0" strike="noStrike" spc="-7">
                <a:solidFill>
                  <a:srgbClr val="000000"/>
                </a:solidFill>
                <a:latin typeface="Arial"/>
                <a:ea typeface="DejaVu Sans"/>
              </a:rPr>
              <a:t>n</a:t>
            </a:r>
            <a:endParaRPr lang="en-US" sz="1800" b="0" strike="noStrike" spc="-1">
              <a:latin typeface="Arial"/>
            </a:endParaRPr>
          </a:p>
        </p:txBody>
      </p:sp>
      <p:sp>
        <p:nvSpPr>
          <p:cNvPr id="6" name="CustomShape 5"/>
          <p:cNvSpPr/>
          <p:nvPr/>
        </p:nvSpPr>
        <p:spPr>
          <a:xfrm>
            <a:off x="3456335" y="1136457"/>
            <a:ext cx="2261280" cy="684000"/>
          </a:xfrm>
          <a:prstGeom prst="rect">
            <a:avLst/>
          </a:prstGeom>
          <a:noFill/>
          <a:ln w="12240">
            <a:solidFill>
              <a:srgbClr val="000000"/>
            </a:solidFill>
            <a:round/>
          </a:ln>
        </p:spPr>
        <p:style>
          <a:lnRef idx="0">
            <a:scrgbClr r="0" g="0" b="0"/>
          </a:lnRef>
          <a:fillRef idx="0">
            <a:scrgbClr r="0" g="0" b="0"/>
          </a:fillRef>
          <a:effectRef idx="0">
            <a:scrgbClr r="0" g="0" b="0"/>
          </a:effectRef>
          <a:fontRef idx="minor"/>
        </p:style>
        <p:txBody>
          <a:bodyPr lIns="0" tIns="135360" rIns="0" bIns="0"/>
          <a:lstStyle/>
          <a:p>
            <a:pPr marL="265320" indent="266760">
              <a:lnSpc>
                <a:spcPct val="100000"/>
              </a:lnSpc>
              <a:spcBef>
                <a:spcPts val="1066"/>
              </a:spcBef>
            </a:pPr>
            <a:r>
              <a:rPr lang="en-US" sz="1800" b="0" strike="noStrike" spc="-7" dirty="0">
                <a:solidFill>
                  <a:srgbClr val="000000"/>
                </a:solidFill>
                <a:latin typeface="Arial"/>
                <a:ea typeface="DejaVu Sans"/>
              </a:rPr>
              <a:t>Image  R</a:t>
            </a:r>
            <a:r>
              <a:rPr lang="en-US" sz="1800" b="0" strike="noStrike" spc="-15" dirty="0">
                <a:solidFill>
                  <a:srgbClr val="000000"/>
                </a:solidFill>
                <a:latin typeface="Arial"/>
                <a:ea typeface="DejaVu Sans"/>
              </a:rPr>
              <a:t>e</a:t>
            </a:r>
            <a:r>
              <a:rPr lang="en-US" sz="1800" b="0" strike="noStrike" spc="-1" dirty="0">
                <a:solidFill>
                  <a:srgbClr val="000000"/>
                </a:solidFill>
                <a:latin typeface="Arial"/>
                <a:ea typeface="DejaVu Sans"/>
              </a:rPr>
              <a:t>stor</a:t>
            </a:r>
            <a:r>
              <a:rPr lang="en-US" sz="1800" b="0" strike="noStrike" spc="-15" dirty="0">
                <a:solidFill>
                  <a:srgbClr val="000000"/>
                </a:solidFill>
                <a:latin typeface="Arial"/>
                <a:ea typeface="DejaVu Sans"/>
              </a:rPr>
              <a:t>a</a:t>
            </a:r>
            <a:r>
              <a:rPr lang="en-US" sz="1800" b="0" strike="noStrike" spc="-7" dirty="0">
                <a:solidFill>
                  <a:srgbClr val="000000"/>
                </a:solidFill>
                <a:latin typeface="Arial"/>
                <a:ea typeface="DejaVu Sans"/>
              </a:rPr>
              <a:t>tion</a:t>
            </a:r>
            <a:endParaRPr lang="en-US" sz="1800" b="0" strike="noStrike" spc="-1" dirty="0">
              <a:latin typeface="Arial"/>
            </a:endParaRPr>
          </a:p>
        </p:txBody>
      </p:sp>
      <p:sp>
        <p:nvSpPr>
          <p:cNvPr id="7" name="CustomShape 6"/>
          <p:cNvSpPr/>
          <p:nvPr/>
        </p:nvSpPr>
        <p:spPr>
          <a:xfrm>
            <a:off x="6628175" y="1136457"/>
            <a:ext cx="2258880" cy="684000"/>
          </a:xfrm>
          <a:prstGeom prst="rect">
            <a:avLst/>
          </a:prstGeom>
          <a:noFill/>
          <a:ln w="12240">
            <a:solidFill>
              <a:srgbClr val="000000"/>
            </a:solidFill>
            <a:round/>
          </a:ln>
        </p:spPr>
        <p:style>
          <a:lnRef idx="0">
            <a:scrgbClr r="0" g="0" b="0"/>
          </a:lnRef>
          <a:fillRef idx="0">
            <a:scrgbClr r="0" g="0" b="0"/>
          </a:fillRef>
          <a:effectRef idx="0">
            <a:scrgbClr r="0" g="0" b="0"/>
          </a:effectRef>
          <a:fontRef idx="minor"/>
        </p:style>
        <p:txBody>
          <a:bodyPr lIns="0" tIns="135360" rIns="0" bIns="0"/>
          <a:lstStyle/>
          <a:p>
            <a:pPr marL="284400" indent="-144000">
              <a:lnSpc>
                <a:spcPct val="100000"/>
              </a:lnSpc>
              <a:spcBef>
                <a:spcPts val="1066"/>
              </a:spcBef>
            </a:pPr>
            <a:r>
              <a:rPr lang="en-US" sz="1800" b="0" strike="noStrike" spc="-7">
                <a:solidFill>
                  <a:srgbClr val="000000"/>
                </a:solidFill>
                <a:latin typeface="Arial"/>
                <a:ea typeface="DejaVu Sans"/>
              </a:rPr>
              <a:t>Mor</a:t>
            </a:r>
            <a:r>
              <a:rPr lang="en-US" sz="1800" b="0" strike="noStrike" spc="-15">
                <a:solidFill>
                  <a:srgbClr val="000000"/>
                </a:solidFill>
                <a:latin typeface="Arial"/>
                <a:ea typeface="DejaVu Sans"/>
              </a:rPr>
              <a:t>p</a:t>
            </a:r>
            <a:r>
              <a:rPr lang="en-US" sz="1800" b="0" strike="noStrike" spc="-7">
                <a:solidFill>
                  <a:srgbClr val="000000"/>
                </a:solidFill>
                <a:latin typeface="Arial"/>
                <a:ea typeface="DejaVu Sans"/>
              </a:rPr>
              <a:t>h</a:t>
            </a:r>
            <a:r>
              <a:rPr lang="en-US" sz="1800" b="0" strike="noStrike" spc="-15">
                <a:solidFill>
                  <a:srgbClr val="000000"/>
                </a:solidFill>
                <a:latin typeface="Arial"/>
                <a:ea typeface="DejaVu Sans"/>
              </a:rPr>
              <a:t>o</a:t>
            </a:r>
            <a:r>
              <a:rPr lang="en-US" sz="1800" b="0" strike="noStrike" spc="-7">
                <a:solidFill>
                  <a:srgbClr val="000000"/>
                </a:solidFill>
                <a:latin typeface="Arial"/>
                <a:ea typeface="DejaVu Sans"/>
              </a:rPr>
              <a:t>l</a:t>
            </a:r>
            <a:r>
              <a:rPr lang="en-US" sz="1800" b="0" strike="noStrike" spc="-15">
                <a:solidFill>
                  <a:srgbClr val="000000"/>
                </a:solidFill>
                <a:latin typeface="Arial"/>
                <a:ea typeface="DejaVu Sans"/>
              </a:rPr>
              <a:t>o</a:t>
            </a:r>
            <a:r>
              <a:rPr lang="en-US" sz="1800" b="0" strike="noStrike" spc="-7">
                <a:solidFill>
                  <a:srgbClr val="000000"/>
                </a:solidFill>
                <a:latin typeface="Arial"/>
                <a:ea typeface="DejaVu Sans"/>
              </a:rPr>
              <a:t>g</a:t>
            </a:r>
            <a:r>
              <a:rPr lang="en-US" sz="1800" b="0" strike="noStrike" spc="-15">
                <a:solidFill>
                  <a:srgbClr val="000000"/>
                </a:solidFill>
                <a:latin typeface="Arial"/>
                <a:ea typeface="DejaVu Sans"/>
              </a:rPr>
              <a:t>i</a:t>
            </a:r>
            <a:r>
              <a:rPr lang="en-US" sz="1800" b="0" strike="noStrike" spc="-7">
                <a:solidFill>
                  <a:srgbClr val="000000"/>
                </a:solidFill>
                <a:latin typeface="Arial"/>
                <a:ea typeface="DejaVu Sans"/>
              </a:rPr>
              <a:t>cal  Processing</a:t>
            </a:r>
            <a:endParaRPr lang="en-US" sz="1800" b="0" strike="noStrike" spc="-1">
              <a:latin typeface="Arial"/>
            </a:endParaRPr>
          </a:p>
        </p:txBody>
      </p:sp>
      <p:sp>
        <p:nvSpPr>
          <p:cNvPr id="8" name="CustomShape 7"/>
          <p:cNvSpPr/>
          <p:nvPr/>
        </p:nvSpPr>
        <p:spPr>
          <a:xfrm>
            <a:off x="9252335" y="2350377"/>
            <a:ext cx="2258880" cy="557640"/>
          </a:xfrm>
          <a:prstGeom prst="rect">
            <a:avLst/>
          </a:prstGeom>
          <a:solidFill>
            <a:srgbClr val="717BA2"/>
          </a:solidFill>
          <a:ln w="38160">
            <a:solidFill>
              <a:srgbClr val="000000"/>
            </a:solidFill>
            <a:round/>
          </a:ln>
        </p:spPr>
        <p:style>
          <a:lnRef idx="0">
            <a:scrgbClr r="0" g="0" b="0"/>
          </a:lnRef>
          <a:fillRef idx="0">
            <a:scrgbClr r="0" g="0" b="0"/>
          </a:fillRef>
          <a:effectRef idx="0">
            <a:scrgbClr r="0" g="0" b="0"/>
          </a:effectRef>
          <a:fontRef idx="minor"/>
        </p:style>
        <p:txBody>
          <a:bodyPr lIns="0" tIns="1440" rIns="0" bIns="0"/>
          <a:lstStyle/>
          <a:p>
            <a:pPr>
              <a:lnSpc>
                <a:spcPct val="100000"/>
              </a:lnSpc>
              <a:spcBef>
                <a:spcPts val="11"/>
              </a:spcBef>
            </a:pPr>
            <a:endParaRPr lang="en-US" sz="1800" b="0" strike="noStrike" spc="-1">
              <a:latin typeface="Arial"/>
            </a:endParaRPr>
          </a:p>
          <a:p>
            <a:pPr marL="142920">
              <a:lnSpc>
                <a:spcPct val="100000"/>
              </a:lnSpc>
            </a:pPr>
            <a:r>
              <a:rPr lang="en-US" sz="1800" b="0" strike="noStrike" spc="-7">
                <a:solidFill>
                  <a:srgbClr val="000000"/>
                </a:solidFill>
                <a:latin typeface="Arial"/>
                <a:ea typeface="DejaVu Sans"/>
              </a:rPr>
              <a:t>Segmentation</a:t>
            </a:r>
            <a:endParaRPr lang="en-US" sz="1800" b="0" strike="noStrike" spc="-1">
              <a:latin typeface="Arial"/>
            </a:endParaRPr>
          </a:p>
        </p:txBody>
      </p:sp>
      <p:sp>
        <p:nvSpPr>
          <p:cNvPr id="9" name="CustomShape 8"/>
          <p:cNvSpPr/>
          <p:nvPr/>
        </p:nvSpPr>
        <p:spPr>
          <a:xfrm>
            <a:off x="9260015" y="4413717"/>
            <a:ext cx="2258880" cy="829800"/>
          </a:xfrm>
          <a:custGeom>
            <a:avLst/>
            <a:gdLst/>
            <a:ahLst/>
            <a:cxnLst/>
            <a:rect l="l" t="t" r="r" b="b"/>
            <a:pathLst>
              <a:path w="1694815" h="830579">
                <a:moveTo>
                  <a:pt x="0" y="830580"/>
                </a:moveTo>
                <a:lnTo>
                  <a:pt x="1694688" y="830580"/>
                </a:lnTo>
                <a:lnTo>
                  <a:pt x="1694688" y="0"/>
                </a:lnTo>
                <a:lnTo>
                  <a:pt x="0" y="0"/>
                </a:lnTo>
                <a:lnTo>
                  <a:pt x="0" y="830580"/>
                </a:lnTo>
                <a:close/>
              </a:path>
            </a:pathLst>
          </a:custGeom>
          <a:noFill/>
          <a:ln w="12240">
            <a:solidFill>
              <a:srgbClr val="000000"/>
            </a:solidFill>
            <a:round/>
          </a:ln>
        </p:spPr>
        <p:style>
          <a:lnRef idx="0">
            <a:scrgbClr r="0" g="0" b="0"/>
          </a:lnRef>
          <a:fillRef idx="0">
            <a:scrgbClr r="0" g="0" b="0"/>
          </a:fillRef>
          <a:effectRef idx="0">
            <a:scrgbClr r="0" g="0" b="0"/>
          </a:effectRef>
          <a:fontRef idx="minor"/>
        </p:style>
      </p:sp>
      <p:sp>
        <p:nvSpPr>
          <p:cNvPr id="10" name="CustomShape 10"/>
          <p:cNvSpPr/>
          <p:nvPr/>
        </p:nvSpPr>
        <p:spPr>
          <a:xfrm>
            <a:off x="814415" y="2349657"/>
            <a:ext cx="2261280" cy="684000"/>
          </a:xfrm>
          <a:prstGeom prst="rect">
            <a:avLst/>
          </a:prstGeom>
          <a:noFill/>
          <a:ln w="12240">
            <a:solidFill>
              <a:srgbClr val="000000"/>
            </a:solidFill>
            <a:round/>
          </a:ln>
        </p:spPr>
        <p:style>
          <a:lnRef idx="0">
            <a:scrgbClr r="0" g="0" b="0"/>
          </a:lnRef>
          <a:fillRef idx="0">
            <a:scrgbClr r="0" g="0" b="0"/>
          </a:fillRef>
          <a:effectRef idx="0">
            <a:scrgbClr r="0" g="0" b="0"/>
          </a:effectRef>
          <a:fontRef idx="minor"/>
        </p:style>
        <p:txBody>
          <a:bodyPr lIns="0" tIns="135360" rIns="0" bIns="0"/>
          <a:lstStyle/>
          <a:p>
            <a:pPr marL="144000" indent="386640">
              <a:lnSpc>
                <a:spcPct val="100000"/>
              </a:lnSpc>
              <a:spcBef>
                <a:spcPts val="1066"/>
              </a:spcBef>
            </a:pPr>
            <a:r>
              <a:rPr lang="en-US" sz="1800" b="0" strike="noStrike" spc="-7">
                <a:solidFill>
                  <a:srgbClr val="000000"/>
                </a:solidFill>
                <a:latin typeface="Arial"/>
                <a:ea typeface="DejaVu Sans"/>
              </a:rPr>
              <a:t>Image  E</a:t>
            </a:r>
            <a:r>
              <a:rPr lang="en-US" sz="1800" b="0" strike="noStrike" spc="-15">
                <a:solidFill>
                  <a:srgbClr val="000000"/>
                </a:solidFill>
                <a:latin typeface="Arial"/>
                <a:ea typeface="DejaVu Sans"/>
              </a:rPr>
              <a:t>n</a:t>
            </a:r>
            <a:r>
              <a:rPr lang="en-US" sz="1800" b="0" strike="noStrike" spc="-7">
                <a:solidFill>
                  <a:srgbClr val="000000"/>
                </a:solidFill>
                <a:latin typeface="Arial"/>
                <a:ea typeface="DejaVu Sans"/>
              </a:rPr>
              <a:t>h</a:t>
            </a:r>
            <a:r>
              <a:rPr lang="en-US" sz="1800" b="0" strike="noStrike" spc="-15">
                <a:solidFill>
                  <a:srgbClr val="000000"/>
                </a:solidFill>
                <a:latin typeface="Arial"/>
                <a:ea typeface="DejaVu Sans"/>
              </a:rPr>
              <a:t>a</a:t>
            </a:r>
            <a:r>
              <a:rPr lang="en-US" sz="1800" b="0" strike="noStrike" spc="-7">
                <a:solidFill>
                  <a:srgbClr val="000000"/>
                </a:solidFill>
                <a:latin typeface="Arial"/>
                <a:ea typeface="DejaVu Sans"/>
              </a:rPr>
              <a:t>nc</a:t>
            </a:r>
            <a:r>
              <a:rPr lang="en-US" sz="1800" b="0" strike="noStrike" spc="-15">
                <a:solidFill>
                  <a:srgbClr val="000000"/>
                </a:solidFill>
                <a:latin typeface="Arial"/>
                <a:ea typeface="DejaVu Sans"/>
              </a:rPr>
              <a:t>e</a:t>
            </a:r>
            <a:r>
              <a:rPr lang="en-US" sz="1800" b="0" strike="noStrike" spc="-7">
                <a:solidFill>
                  <a:srgbClr val="000000"/>
                </a:solidFill>
                <a:latin typeface="Arial"/>
                <a:ea typeface="DejaVu Sans"/>
              </a:rPr>
              <a:t>me</a:t>
            </a:r>
            <a:r>
              <a:rPr lang="en-US" sz="1800" b="0" strike="noStrike" spc="-15">
                <a:solidFill>
                  <a:srgbClr val="000000"/>
                </a:solidFill>
                <a:latin typeface="Arial"/>
                <a:ea typeface="DejaVu Sans"/>
              </a:rPr>
              <a:t>n</a:t>
            </a:r>
            <a:r>
              <a:rPr lang="en-US" sz="1800" b="0" strike="noStrike" spc="-1">
                <a:solidFill>
                  <a:srgbClr val="000000"/>
                </a:solidFill>
                <a:latin typeface="Arial"/>
                <a:ea typeface="DejaVu Sans"/>
              </a:rPr>
              <a:t>t</a:t>
            </a:r>
            <a:endParaRPr lang="en-US" sz="1800" b="0" strike="noStrike" spc="-1">
              <a:latin typeface="Arial"/>
            </a:endParaRPr>
          </a:p>
        </p:txBody>
      </p:sp>
      <p:sp>
        <p:nvSpPr>
          <p:cNvPr id="11" name="CustomShape 11"/>
          <p:cNvSpPr/>
          <p:nvPr/>
        </p:nvSpPr>
        <p:spPr>
          <a:xfrm>
            <a:off x="9304830" y="3198536"/>
            <a:ext cx="2258880" cy="693419"/>
          </a:xfrm>
          <a:prstGeom prst="rect">
            <a:avLst/>
          </a:prstGeom>
          <a:noFill/>
          <a:ln w="12240">
            <a:solidFill>
              <a:srgbClr val="000000"/>
            </a:solidFill>
            <a:round/>
          </a:ln>
        </p:spPr>
        <p:style>
          <a:lnRef idx="0">
            <a:scrgbClr r="0" g="0" b="0"/>
          </a:lnRef>
          <a:fillRef idx="0">
            <a:scrgbClr r="0" g="0" b="0"/>
          </a:fillRef>
          <a:effectRef idx="0">
            <a:scrgbClr r="0" g="0" b="0"/>
          </a:effectRef>
          <a:fontRef idx="minor"/>
        </p:style>
        <p:txBody>
          <a:bodyPr lIns="0" tIns="151920" rIns="0" bIns="0"/>
          <a:lstStyle/>
          <a:p>
            <a:pPr marL="275040" indent="260280">
              <a:lnSpc>
                <a:spcPct val="100000"/>
              </a:lnSpc>
              <a:spcBef>
                <a:spcPts val="1196"/>
              </a:spcBef>
            </a:pPr>
            <a:r>
              <a:rPr lang="en-US" b="0" strike="noStrike" spc="-1" dirty="0">
                <a:solidFill>
                  <a:srgbClr val="000000"/>
                </a:solidFill>
                <a:latin typeface="Arial"/>
                <a:ea typeface="DejaVu Sans"/>
              </a:rPr>
              <a:t>Object  Recogn</a:t>
            </a:r>
            <a:r>
              <a:rPr lang="en-US" b="0" strike="noStrike" spc="1" dirty="0">
                <a:solidFill>
                  <a:srgbClr val="000000"/>
                </a:solidFill>
                <a:latin typeface="Arial"/>
                <a:ea typeface="DejaVu Sans"/>
              </a:rPr>
              <a:t>i</a:t>
            </a:r>
            <a:r>
              <a:rPr lang="en-US" b="0" strike="noStrike" spc="-12" dirty="0">
                <a:solidFill>
                  <a:srgbClr val="000000"/>
                </a:solidFill>
                <a:latin typeface="Arial"/>
                <a:ea typeface="DejaVu Sans"/>
              </a:rPr>
              <a:t>t</a:t>
            </a:r>
            <a:r>
              <a:rPr lang="en-US" b="0" strike="noStrike" spc="-1" dirty="0">
                <a:solidFill>
                  <a:srgbClr val="000000"/>
                </a:solidFill>
                <a:latin typeface="Arial"/>
                <a:ea typeface="DejaVu Sans"/>
              </a:rPr>
              <a:t>ion</a:t>
            </a:r>
            <a:endParaRPr lang="en-US" b="0" strike="noStrike" spc="-1" dirty="0">
              <a:latin typeface="Arial"/>
            </a:endParaRPr>
          </a:p>
        </p:txBody>
      </p:sp>
      <p:sp>
        <p:nvSpPr>
          <p:cNvPr id="12" name="CustomShape 12"/>
          <p:cNvSpPr/>
          <p:nvPr/>
        </p:nvSpPr>
        <p:spPr>
          <a:xfrm>
            <a:off x="793295" y="4817610"/>
            <a:ext cx="2299200" cy="28692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12600">
              <a:lnSpc>
                <a:spcPct val="100000"/>
              </a:lnSpc>
              <a:spcBef>
                <a:spcPts val="99"/>
              </a:spcBef>
            </a:pPr>
            <a:r>
              <a:rPr lang="en-US" sz="1800" b="0" strike="noStrike" spc="-7" dirty="0">
                <a:solidFill>
                  <a:srgbClr val="000000"/>
                </a:solidFill>
                <a:latin typeface="Arial"/>
                <a:ea typeface="DejaVu Sans"/>
              </a:rPr>
              <a:t>Problem</a:t>
            </a:r>
            <a:r>
              <a:rPr lang="en-US" sz="1800" b="0" strike="noStrike" spc="-55" dirty="0">
                <a:solidFill>
                  <a:srgbClr val="000000"/>
                </a:solidFill>
                <a:latin typeface="Arial"/>
                <a:ea typeface="DejaVu Sans"/>
              </a:rPr>
              <a:t> </a:t>
            </a:r>
            <a:r>
              <a:rPr lang="en-US" sz="1800" b="0" strike="noStrike" spc="-7" dirty="0">
                <a:solidFill>
                  <a:srgbClr val="000000"/>
                </a:solidFill>
                <a:latin typeface="Arial"/>
                <a:ea typeface="DejaVu Sans"/>
              </a:rPr>
              <a:t>Domain</a:t>
            </a:r>
            <a:endParaRPr lang="en-US" sz="1800" b="0" strike="noStrike" spc="-1" dirty="0">
              <a:latin typeface="Arial"/>
            </a:endParaRPr>
          </a:p>
        </p:txBody>
      </p:sp>
      <p:sp>
        <p:nvSpPr>
          <p:cNvPr id="13" name="CustomShape 13"/>
          <p:cNvSpPr/>
          <p:nvPr/>
        </p:nvSpPr>
        <p:spPr>
          <a:xfrm>
            <a:off x="1895375" y="4303377"/>
            <a:ext cx="100800" cy="525240"/>
          </a:xfrm>
          <a:custGeom>
            <a:avLst/>
            <a:gdLst/>
            <a:ahLst/>
            <a:cxnLst/>
            <a:rect l="l" t="t" r="r" b="b"/>
            <a:pathLst>
              <a:path w="76200" h="525779">
                <a:moveTo>
                  <a:pt x="44450" y="63499"/>
                </a:moveTo>
                <a:lnTo>
                  <a:pt x="31750" y="63499"/>
                </a:lnTo>
                <a:lnTo>
                  <a:pt x="31750" y="525525"/>
                </a:lnTo>
                <a:lnTo>
                  <a:pt x="44450" y="525525"/>
                </a:lnTo>
                <a:lnTo>
                  <a:pt x="44450" y="63499"/>
                </a:lnTo>
                <a:close/>
                <a:moveTo>
                  <a:pt x="38100" y="0"/>
                </a:moveTo>
                <a:lnTo>
                  <a:pt x="0" y="76199"/>
                </a:lnTo>
                <a:lnTo>
                  <a:pt x="31750" y="76199"/>
                </a:lnTo>
                <a:lnTo>
                  <a:pt x="31750" y="63499"/>
                </a:lnTo>
                <a:lnTo>
                  <a:pt x="69850" y="63499"/>
                </a:lnTo>
                <a:lnTo>
                  <a:pt x="38100" y="0"/>
                </a:lnTo>
                <a:close/>
                <a:moveTo>
                  <a:pt x="69850" y="63499"/>
                </a:moveTo>
                <a:lnTo>
                  <a:pt x="44450" y="63499"/>
                </a:lnTo>
                <a:lnTo>
                  <a:pt x="44450" y="76199"/>
                </a:lnTo>
                <a:lnTo>
                  <a:pt x="76200" y="76199"/>
                </a:lnTo>
                <a:lnTo>
                  <a:pt x="69850" y="63499"/>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14" name="CustomShape 14"/>
          <p:cNvSpPr/>
          <p:nvPr/>
        </p:nvSpPr>
        <p:spPr>
          <a:xfrm>
            <a:off x="1895375" y="3180177"/>
            <a:ext cx="100800" cy="293400"/>
          </a:xfrm>
          <a:custGeom>
            <a:avLst/>
            <a:gdLst/>
            <a:ahLst/>
            <a:cxnLst/>
            <a:rect l="l" t="t" r="r" b="b"/>
            <a:pathLst>
              <a:path w="76200" h="294004">
                <a:moveTo>
                  <a:pt x="44450" y="63500"/>
                </a:moveTo>
                <a:lnTo>
                  <a:pt x="31750" y="63500"/>
                </a:lnTo>
                <a:lnTo>
                  <a:pt x="31750" y="293624"/>
                </a:lnTo>
                <a:lnTo>
                  <a:pt x="44450" y="293624"/>
                </a:lnTo>
                <a:lnTo>
                  <a:pt x="44450" y="63500"/>
                </a:lnTo>
                <a:close/>
                <a:moveTo>
                  <a:pt x="38100" y="0"/>
                </a:moveTo>
                <a:lnTo>
                  <a:pt x="0" y="76200"/>
                </a:lnTo>
                <a:lnTo>
                  <a:pt x="31750" y="76200"/>
                </a:lnTo>
                <a:lnTo>
                  <a:pt x="31750" y="63500"/>
                </a:lnTo>
                <a:lnTo>
                  <a:pt x="69850" y="63500"/>
                </a:lnTo>
                <a:lnTo>
                  <a:pt x="38100" y="0"/>
                </a:lnTo>
                <a:close/>
                <a:moveTo>
                  <a:pt x="69850" y="63500"/>
                </a:moveTo>
                <a:lnTo>
                  <a:pt x="44450" y="63500"/>
                </a:lnTo>
                <a:lnTo>
                  <a:pt x="44450" y="76200"/>
                </a:lnTo>
                <a:lnTo>
                  <a:pt x="76200" y="76200"/>
                </a:lnTo>
                <a:lnTo>
                  <a:pt x="69850" y="63500"/>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15" name="CustomShape 15"/>
          <p:cNvSpPr/>
          <p:nvPr/>
        </p:nvSpPr>
        <p:spPr>
          <a:xfrm>
            <a:off x="10351163" y="3891956"/>
            <a:ext cx="59304" cy="464918"/>
          </a:xfrm>
          <a:custGeom>
            <a:avLst/>
            <a:gdLst/>
            <a:ahLst/>
            <a:cxnLst/>
            <a:rect l="l" t="t" r="r" b="b"/>
            <a:pathLst>
              <a:path w="76200" h="294004">
                <a:moveTo>
                  <a:pt x="31750" y="217423"/>
                </a:moveTo>
                <a:lnTo>
                  <a:pt x="0" y="217423"/>
                </a:lnTo>
                <a:lnTo>
                  <a:pt x="38100" y="293623"/>
                </a:lnTo>
                <a:lnTo>
                  <a:pt x="69850" y="230123"/>
                </a:lnTo>
                <a:lnTo>
                  <a:pt x="31750" y="230123"/>
                </a:lnTo>
                <a:lnTo>
                  <a:pt x="31750" y="217423"/>
                </a:lnTo>
                <a:close/>
                <a:moveTo>
                  <a:pt x="44450" y="0"/>
                </a:moveTo>
                <a:lnTo>
                  <a:pt x="31750" y="0"/>
                </a:lnTo>
                <a:lnTo>
                  <a:pt x="31750" y="230123"/>
                </a:lnTo>
                <a:lnTo>
                  <a:pt x="44450" y="230123"/>
                </a:lnTo>
                <a:lnTo>
                  <a:pt x="44450" y="0"/>
                </a:lnTo>
                <a:close/>
                <a:moveTo>
                  <a:pt x="76200" y="217423"/>
                </a:moveTo>
                <a:lnTo>
                  <a:pt x="44450" y="217423"/>
                </a:lnTo>
                <a:lnTo>
                  <a:pt x="44450" y="230123"/>
                </a:lnTo>
                <a:lnTo>
                  <a:pt x="69850" y="230123"/>
                </a:lnTo>
                <a:lnTo>
                  <a:pt x="76200" y="217423"/>
                </a:lnTo>
                <a:close/>
              </a:path>
            </a:pathLst>
          </a:custGeom>
          <a:solidFill>
            <a:schemeClr val="tx1"/>
          </a:solidFill>
          <a:ln>
            <a:solidFill>
              <a:schemeClr val="tx1"/>
            </a:solidFill>
          </a:ln>
        </p:spPr>
        <p:style>
          <a:lnRef idx="0">
            <a:scrgbClr r="0" g="0" b="0"/>
          </a:lnRef>
          <a:fillRef idx="0">
            <a:scrgbClr r="0" g="0" b="0"/>
          </a:fillRef>
          <a:effectRef idx="0">
            <a:scrgbClr r="0" g="0" b="0"/>
          </a:effectRef>
          <a:fontRef idx="minor"/>
        </p:style>
      </p:sp>
      <p:sp>
        <p:nvSpPr>
          <p:cNvPr id="16" name="CustomShape 16"/>
          <p:cNvSpPr/>
          <p:nvPr/>
        </p:nvSpPr>
        <p:spPr>
          <a:xfrm>
            <a:off x="10330415" y="2924217"/>
            <a:ext cx="100800" cy="274320"/>
          </a:xfrm>
          <a:custGeom>
            <a:avLst/>
            <a:gdLst/>
            <a:ahLst/>
            <a:cxnLst/>
            <a:rect l="l" t="t" r="r" b="b"/>
            <a:pathLst>
              <a:path w="76200" h="274954">
                <a:moveTo>
                  <a:pt x="31750" y="198373"/>
                </a:moveTo>
                <a:lnTo>
                  <a:pt x="0" y="198373"/>
                </a:lnTo>
                <a:lnTo>
                  <a:pt x="38100" y="274573"/>
                </a:lnTo>
                <a:lnTo>
                  <a:pt x="69850" y="211073"/>
                </a:lnTo>
                <a:lnTo>
                  <a:pt x="31750" y="211073"/>
                </a:lnTo>
                <a:lnTo>
                  <a:pt x="31750" y="198373"/>
                </a:lnTo>
                <a:close/>
                <a:moveTo>
                  <a:pt x="44450" y="0"/>
                </a:moveTo>
                <a:lnTo>
                  <a:pt x="31750" y="0"/>
                </a:lnTo>
                <a:lnTo>
                  <a:pt x="31750" y="211073"/>
                </a:lnTo>
                <a:lnTo>
                  <a:pt x="44450" y="211073"/>
                </a:lnTo>
                <a:lnTo>
                  <a:pt x="44450" y="0"/>
                </a:lnTo>
                <a:close/>
                <a:moveTo>
                  <a:pt x="76200" y="198373"/>
                </a:moveTo>
                <a:lnTo>
                  <a:pt x="44450" y="198373"/>
                </a:lnTo>
                <a:lnTo>
                  <a:pt x="44450" y="211073"/>
                </a:lnTo>
                <a:lnTo>
                  <a:pt x="69850" y="211073"/>
                </a:lnTo>
                <a:lnTo>
                  <a:pt x="76200" y="198373"/>
                </a:lnTo>
                <a:close/>
              </a:path>
            </a:pathLst>
          </a:custGeom>
          <a:solidFill>
            <a:srgbClr val="000000"/>
          </a:solidFill>
          <a:ln>
            <a:noFill/>
          </a:ln>
        </p:spPr>
        <p:style>
          <a:lnRef idx="0">
            <a:scrgbClr r="0" g="0" b="0"/>
          </a:lnRef>
          <a:fillRef idx="0">
            <a:scrgbClr r="0" g="0" b="0"/>
          </a:fillRef>
          <a:effectRef idx="0">
            <a:scrgbClr r="0" g="0" b="0"/>
          </a:effectRef>
          <a:fontRef idx="minor"/>
        </p:style>
      </p:sp>
      <p:graphicFrame>
        <p:nvGraphicFramePr>
          <p:cNvPr id="17" name="Table 17"/>
          <p:cNvGraphicFramePr/>
          <p:nvPr>
            <p:extLst>
              <p:ext uri="{D42A27DB-BD31-4B8C-83A1-F6EECF244321}">
                <p14:modId xmlns:p14="http://schemas.microsoft.com/office/powerpoint/2010/main" val="3047638896"/>
              </p:ext>
            </p:extLst>
          </p:nvPr>
        </p:nvGraphicFramePr>
        <p:xfrm>
          <a:off x="697142" y="5121297"/>
          <a:ext cx="10917906" cy="1092346"/>
        </p:xfrm>
        <a:graphic>
          <a:graphicData uri="http://schemas.openxmlformats.org/drawingml/2006/table">
            <a:tbl>
              <a:tblPr/>
              <a:tblGrid>
                <a:gridCol w="2797429"/>
                <a:gridCol w="2250460"/>
                <a:gridCol w="725153"/>
                <a:gridCol w="2250460"/>
                <a:gridCol w="2894404"/>
              </a:tblGrid>
              <a:tr h="309134">
                <a:tc>
                  <a:txBody>
                    <a:bodyPr/>
                    <a:lstStyle/>
                    <a:p>
                      <a:endParaRPr lang="en-US" dirty="0"/>
                    </a:p>
                  </a:txBody>
                  <a:tcPr marL="121920" marR="121920">
                    <a:lnR w="28080">
                      <a:solidFill>
                        <a:srgbClr val="000000"/>
                      </a:solidFill>
                    </a:lnR>
                    <a:lnB w="9360">
                      <a:solidFill>
                        <a:srgbClr val="9FB8CD"/>
                      </a:solidFill>
                    </a:lnB>
                    <a:noFill/>
                  </a:tcPr>
                </a:tc>
                <a:tc rowSpan="2">
                  <a:txBody>
                    <a:bodyPr/>
                    <a:lstStyle/>
                    <a:p>
                      <a:pPr marL="283680" indent="-121320">
                        <a:lnSpc>
                          <a:spcPct val="100000"/>
                        </a:lnSpc>
                        <a:spcBef>
                          <a:spcPts val="1066"/>
                        </a:spcBef>
                      </a:pPr>
                      <a:r>
                        <a:rPr lang="en-US" sz="1800" b="0" strike="noStrike" spc="-7">
                          <a:solidFill>
                            <a:srgbClr val="000000"/>
                          </a:solidFill>
                          <a:latin typeface="Arial"/>
                        </a:rPr>
                        <a:t>Colour</a:t>
                      </a:r>
                      <a:r>
                        <a:rPr lang="en-US" sz="1800" b="0" strike="noStrike" spc="-72">
                          <a:solidFill>
                            <a:srgbClr val="000000"/>
                          </a:solidFill>
                          <a:latin typeface="Arial"/>
                        </a:rPr>
                        <a:t> </a:t>
                      </a:r>
                      <a:r>
                        <a:rPr lang="en-US" sz="1800" b="0" strike="noStrike" spc="-7">
                          <a:solidFill>
                            <a:srgbClr val="000000"/>
                          </a:solidFill>
                          <a:latin typeface="Arial"/>
                        </a:rPr>
                        <a:t>Image  Processing</a:t>
                      </a:r>
                      <a:endParaRPr lang="en-US" sz="1800" b="0" strike="noStrike" spc="-1">
                        <a:latin typeface="Arial"/>
                      </a:endParaRPr>
                    </a:p>
                  </a:txBody>
                  <a:tcPr marL="121920" marR="121920">
                    <a:lnL w="28080">
                      <a:solidFill>
                        <a:srgbClr val="000000"/>
                      </a:solidFill>
                    </a:lnL>
                    <a:lnR w="28080">
                      <a:solidFill>
                        <a:srgbClr val="000000"/>
                      </a:solidFill>
                    </a:lnR>
                    <a:lnT w="28080">
                      <a:solidFill>
                        <a:srgbClr val="000000"/>
                      </a:solidFill>
                    </a:lnT>
                    <a:lnB w="28080">
                      <a:solidFill>
                        <a:srgbClr val="000000"/>
                      </a:solidFill>
                    </a:lnB>
                    <a:noFill/>
                  </a:tcPr>
                </a:tc>
                <a:tc>
                  <a:txBody>
                    <a:bodyPr/>
                    <a:lstStyle/>
                    <a:p>
                      <a:endParaRPr lang="en-US"/>
                    </a:p>
                  </a:txBody>
                  <a:tcPr marL="121920" marR="121920">
                    <a:lnL w="28080">
                      <a:solidFill>
                        <a:srgbClr val="000000"/>
                      </a:solidFill>
                    </a:lnL>
                    <a:lnR w="28080">
                      <a:solidFill>
                        <a:srgbClr val="000000"/>
                      </a:solidFill>
                    </a:lnR>
                    <a:lnB w="9360">
                      <a:solidFill>
                        <a:srgbClr val="9FB8CD"/>
                      </a:solidFill>
                    </a:lnB>
                    <a:noFill/>
                  </a:tcPr>
                </a:tc>
                <a:tc rowSpan="2">
                  <a:txBody>
                    <a:bodyPr/>
                    <a:lstStyle/>
                    <a:p>
                      <a:pPr marL="176040" indent="354960">
                        <a:lnSpc>
                          <a:spcPct val="100000"/>
                        </a:lnSpc>
                        <a:spcBef>
                          <a:spcPts val="1066"/>
                        </a:spcBef>
                      </a:pPr>
                      <a:r>
                        <a:rPr lang="en-US" sz="1800" b="0" strike="noStrike" spc="-7">
                          <a:solidFill>
                            <a:srgbClr val="000000"/>
                          </a:solidFill>
                          <a:latin typeface="Arial"/>
                        </a:rPr>
                        <a:t>Image  </a:t>
                      </a:r>
                      <a:r>
                        <a:rPr lang="en-US" sz="1800" b="0" strike="noStrike" spc="-1">
                          <a:solidFill>
                            <a:srgbClr val="000000"/>
                          </a:solidFill>
                          <a:latin typeface="Arial"/>
                        </a:rPr>
                        <a:t>C</a:t>
                      </a:r>
                      <a:r>
                        <a:rPr lang="en-US" sz="1800" b="0" strike="noStrike" spc="-12">
                          <a:solidFill>
                            <a:srgbClr val="000000"/>
                          </a:solidFill>
                          <a:latin typeface="Arial"/>
                        </a:rPr>
                        <a:t>o</a:t>
                      </a:r>
                      <a:r>
                        <a:rPr lang="en-US" sz="1800" b="0" strike="noStrike" spc="-1">
                          <a:solidFill>
                            <a:srgbClr val="000000"/>
                          </a:solidFill>
                          <a:latin typeface="Arial"/>
                        </a:rPr>
                        <a:t>mpr</a:t>
                      </a:r>
                      <a:r>
                        <a:rPr lang="en-US" sz="1800" b="0" strike="noStrike" spc="-12">
                          <a:solidFill>
                            <a:srgbClr val="000000"/>
                          </a:solidFill>
                          <a:latin typeface="Arial"/>
                        </a:rPr>
                        <a:t>e</a:t>
                      </a:r>
                      <a:r>
                        <a:rPr lang="en-US" sz="1800" b="0" strike="noStrike" spc="-1">
                          <a:solidFill>
                            <a:srgbClr val="000000"/>
                          </a:solidFill>
                          <a:latin typeface="Arial"/>
                        </a:rPr>
                        <a:t>ssi</a:t>
                      </a:r>
                      <a:r>
                        <a:rPr lang="en-US" sz="1800" b="0" strike="noStrike" spc="-12">
                          <a:solidFill>
                            <a:srgbClr val="000000"/>
                          </a:solidFill>
                          <a:latin typeface="Arial"/>
                        </a:rPr>
                        <a:t>o</a:t>
                      </a:r>
                      <a:r>
                        <a:rPr lang="en-US" sz="1800" b="0" strike="noStrike" spc="-1">
                          <a:solidFill>
                            <a:srgbClr val="000000"/>
                          </a:solidFill>
                          <a:latin typeface="Arial"/>
                        </a:rPr>
                        <a:t>n</a:t>
                      </a:r>
                      <a:endParaRPr lang="en-US" sz="1800" b="0" strike="noStrike" spc="-1">
                        <a:latin typeface="Arial"/>
                      </a:endParaRPr>
                    </a:p>
                  </a:txBody>
                  <a:tcPr marL="121920" marR="121920">
                    <a:lnL w="28080">
                      <a:solidFill>
                        <a:srgbClr val="000000"/>
                      </a:solidFill>
                    </a:lnL>
                    <a:lnR w="28080">
                      <a:solidFill>
                        <a:srgbClr val="000000"/>
                      </a:solidFill>
                    </a:lnR>
                    <a:lnT w="28080">
                      <a:solidFill>
                        <a:srgbClr val="000000"/>
                      </a:solidFill>
                    </a:lnT>
                    <a:lnB w="28080">
                      <a:solidFill>
                        <a:srgbClr val="000000"/>
                      </a:solidFill>
                    </a:lnB>
                    <a:noFill/>
                  </a:tcPr>
                </a:tc>
                <a:tc>
                  <a:txBody>
                    <a:bodyPr/>
                    <a:lstStyle/>
                    <a:p>
                      <a:endParaRPr lang="en-US" dirty="0"/>
                    </a:p>
                  </a:txBody>
                  <a:tcPr marL="121920" marR="121920">
                    <a:lnL w="28080">
                      <a:solidFill>
                        <a:srgbClr val="000000"/>
                      </a:solidFill>
                    </a:lnL>
                    <a:lnB w="9360">
                      <a:solidFill>
                        <a:srgbClr val="9FB8CD"/>
                      </a:solidFill>
                    </a:lnB>
                    <a:noFill/>
                  </a:tcPr>
                </a:tc>
              </a:tr>
              <a:tr h="726586">
                <a:tc>
                  <a:txBody>
                    <a:bodyPr/>
                    <a:lstStyle/>
                    <a:p>
                      <a:endParaRPr lang="en-US" dirty="0"/>
                    </a:p>
                  </a:txBody>
                  <a:tcPr marL="121920" marR="121920">
                    <a:lnR w="28080">
                      <a:solidFill>
                        <a:srgbClr val="000000"/>
                      </a:solidFill>
                    </a:lnR>
                    <a:lnT w="9360">
                      <a:solidFill>
                        <a:srgbClr val="9FB8CD"/>
                      </a:solidFill>
                    </a:lnT>
                    <a:noFill/>
                  </a:tcPr>
                </a:tc>
                <a:tc vMerge="1">
                  <a:txBody>
                    <a:bodyPr/>
                    <a:lstStyle/>
                    <a:p>
                      <a:endParaRPr lang="en-US"/>
                    </a:p>
                  </a:txBody>
                  <a:tcPr marL="90000" marR="90000">
                    <a:solidFill>
                      <a:srgbClr val="729FCF"/>
                    </a:solidFill>
                  </a:tcPr>
                </a:tc>
                <a:tc>
                  <a:txBody>
                    <a:bodyPr/>
                    <a:lstStyle/>
                    <a:p>
                      <a:endParaRPr lang="en-US"/>
                    </a:p>
                  </a:txBody>
                  <a:tcPr marL="121920" marR="121920">
                    <a:lnL w="28080">
                      <a:solidFill>
                        <a:srgbClr val="000000"/>
                      </a:solidFill>
                    </a:lnL>
                    <a:lnR w="28080">
                      <a:solidFill>
                        <a:srgbClr val="000000"/>
                      </a:solidFill>
                    </a:lnR>
                    <a:lnT w="9360">
                      <a:solidFill>
                        <a:srgbClr val="9FB8CD"/>
                      </a:solidFill>
                    </a:lnT>
                    <a:noFill/>
                  </a:tcPr>
                </a:tc>
                <a:tc vMerge="1">
                  <a:txBody>
                    <a:bodyPr/>
                    <a:lstStyle/>
                    <a:p>
                      <a:endParaRPr lang="en-US"/>
                    </a:p>
                  </a:txBody>
                  <a:tcPr marL="90000" marR="90000">
                    <a:solidFill>
                      <a:srgbClr val="729FCF"/>
                    </a:solidFill>
                  </a:tcPr>
                </a:tc>
                <a:tc>
                  <a:txBody>
                    <a:bodyPr/>
                    <a:lstStyle/>
                    <a:p>
                      <a:endParaRPr lang="en-US" dirty="0"/>
                    </a:p>
                  </a:txBody>
                  <a:tcPr marL="121920" marR="121920">
                    <a:lnL w="28080">
                      <a:solidFill>
                        <a:srgbClr val="000000"/>
                      </a:solidFill>
                    </a:lnL>
                    <a:lnT w="9360">
                      <a:solidFill>
                        <a:srgbClr val="9FB8CD"/>
                      </a:solidFill>
                    </a:lnT>
                    <a:noFill/>
                  </a:tcPr>
                </a:tc>
              </a:tr>
            </a:tbl>
          </a:graphicData>
        </a:graphic>
      </p:graphicFrame>
      <p:sp>
        <p:nvSpPr>
          <p:cNvPr id="18" name="CustomShape 18"/>
          <p:cNvSpPr/>
          <p:nvPr/>
        </p:nvSpPr>
        <p:spPr>
          <a:xfrm>
            <a:off x="8887535" y="1546137"/>
            <a:ext cx="1542720" cy="783360"/>
          </a:xfrm>
          <a:custGeom>
            <a:avLst/>
            <a:gdLst/>
            <a:ahLst/>
            <a:cxnLst/>
            <a:rect l="l" t="t" r="r" b="b"/>
            <a:pathLst>
              <a:path w="1157604" h="784225">
                <a:moveTo>
                  <a:pt x="1112774" y="708025"/>
                </a:moveTo>
                <a:lnTo>
                  <a:pt x="1081024" y="708025"/>
                </a:lnTo>
                <a:lnTo>
                  <a:pt x="1119124" y="784225"/>
                </a:lnTo>
                <a:lnTo>
                  <a:pt x="1150874" y="720725"/>
                </a:lnTo>
                <a:lnTo>
                  <a:pt x="1112774" y="720725"/>
                </a:lnTo>
                <a:lnTo>
                  <a:pt x="1112774" y="708025"/>
                </a:lnTo>
                <a:close/>
                <a:moveTo>
                  <a:pt x="1112774" y="6350"/>
                </a:moveTo>
                <a:lnTo>
                  <a:pt x="1112774" y="720725"/>
                </a:lnTo>
                <a:lnTo>
                  <a:pt x="1125474" y="720725"/>
                </a:lnTo>
                <a:lnTo>
                  <a:pt x="1125474" y="12700"/>
                </a:lnTo>
                <a:lnTo>
                  <a:pt x="1119124" y="12700"/>
                </a:lnTo>
                <a:lnTo>
                  <a:pt x="1112774" y="6350"/>
                </a:lnTo>
                <a:close/>
                <a:moveTo>
                  <a:pt x="1157224" y="708025"/>
                </a:moveTo>
                <a:lnTo>
                  <a:pt x="1125474" y="708025"/>
                </a:lnTo>
                <a:lnTo>
                  <a:pt x="1125474" y="720725"/>
                </a:lnTo>
                <a:lnTo>
                  <a:pt x="1150874" y="720725"/>
                </a:lnTo>
                <a:lnTo>
                  <a:pt x="1157224" y="708025"/>
                </a:lnTo>
                <a:close/>
                <a:moveTo>
                  <a:pt x="1125474" y="0"/>
                </a:moveTo>
                <a:lnTo>
                  <a:pt x="0" y="0"/>
                </a:lnTo>
                <a:lnTo>
                  <a:pt x="0" y="12700"/>
                </a:lnTo>
                <a:lnTo>
                  <a:pt x="1112774" y="12700"/>
                </a:lnTo>
                <a:lnTo>
                  <a:pt x="1112774" y="6350"/>
                </a:lnTo>
                <a:lnTo>
                  <a:pt x="1125474" y="6350"/>
                </a:lnTo>
                <a:lnTo>
                  <a:pt x="1125474" y="0"/>
                </a:lnTo>
                <a:close/>
                <a:moveTo>
                  <a:pt x="1125474" y="6350"/>
                </a:moveTo>
                <a:lnTo>
                  <a:pt x="1112774" y="6350"/>
                </a:lnTo>
                <a:lnTo>
                  <a:pt x="1119124" y="12700"/>
                </a:lnTo>
                <a:lnTo>
                  <a:pt x="1125474" y="12700"/>
                </a:lnTo>
                <a:lnTo>
                  <a:pt x="1125474" y="6350"/>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19" name="CustomShape 19"/>
          <p:cNvSpPr/>
          <p:nvPr/>
        </p:nvSpPr>
        <p:spPr>
          <a:xfrm>
            <a:off x="5717615" y="1514457"/>
            <a:ext cx="909120" cy="75600"/>
          </a:xfrm>
          <a:custGeom>
            <a:avLst/>
            <a:gdLst/>
            <a:ahLst/>
            <a:cxnLst/>
            <a:rect l="l" t="t" r="r" b="b"/>
            <a:pathLst>
              <a:path w="682625" h="76200">
                <a:moveTo>
                  <a:pt x="606425" y="0"/>
                </a:moveTo>
                <a:lnTo>
                  <a:pt x="606425" y="76200"/>
                </a:lnTo>
                <a:lnTo>
                  <a:pt x="669925" y="44450"/>
                </a:lnTo>
                <a:lnTo>
                  <a:pt x="619125" y="44450"/>
                </a:lnTo>
                <a:lnTo>
                  <a:pt x="619125" y="31750"/>
                </a:lnTo>
                <a:lnTo>
                  <a:pt x="669925" y="31750"/>
                </a:lnTo>
                <a:lnTo>
                  <a:pt x="606425" y="0"/>
                </a:lnTo>
                <a:close/>
                <a:moveTo>
                  <a:pt x="606425" y="31750"/>
                </a:moveTo>
                <a:lnTo>
                  <a:pt x="0" y="31750"/>
                </a:lnTo>
                <a:lnTo>
                  <a:pt x="0" y="44450"/>
                </a:lnTo>
                <a:lnTo>
                  <a:pt x="606425" y="44450"/>
                </a:lnTo>
                <a:lnTo>
                  <a:pt x="606425" y="31750"/>
                </a:lnTo>
                <a:close/>
                <a:moveTo>
                  <a:pt x="669925" y="31750"/>
                </a:moveTo>
                <a:lnTo>
                  <a:pt x="619125" y="31750"/>
                </a:lnTo>
                <a:lnTo>
                  <a:pt x="619125" y="44450"/>
                </a:lnTo>
                <a:lnTo>
                  <a:pt x="669925" y="44450"/>
                </a:lnTo>
                <a:lnTo>
                  <a:pt x="682625" y="38100"/>
                </a:lnTo>
                <a:lnTo>
                  <a:pt x="669925" y="31750"/>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20" name="CustomShape 20"/>
          <p:cNvSpPr/>
          <p:nvPr/>
        </p:nvSpPr>
        <p:spPr>
          <a:xfrm>
            <a:off x="1938095" y="1514457"/>
            <a:ext cx="1518720" cy="834480"/>
          </a:xfrm>
          <a:custGeom>
            <a:avLst/>
            <a:gdLst/>
            <a:ahLst/>
            <a:cxnLst/>
            <a:rect l="l" t="t" r="r" b="b"/>
            <a:pathLst>
              <a:path w="1139825" h="835025">
                <a:moveTo>
                  <a:pt x="1063625" y="31750"/>
                </a:moveTo>
                <a:lnTo>
                  <a:pt x="0" y="31750"/>
                </a:lnTo>
                <a:lnTo>
                  <a:pt x="0" y="835025"/>
                </a:lnTo>
                <a:lnTo>
                  <a:pt x="12700" y="835025"/>
                </a:lnTo>
                <a:lnTo>
                  <a:pt x="12700" y="44450"/>
                </a:lnTo>
                <a:lnTo>
                  <a:pt x="6350" y="44450"/>
                </a:lnTo>
                <a:lnTo>
                  <a:pt x="12700" y="38100"/>
                </a:lnTo>
                <a:lnTo>
                  <a:pt x="1063625" y="38100"/>
                </a:lnTo>
                <a:lnTo>
                  <a:pt x="1063625" y="31750"/>
                </a:lnTo>
                <a:close/>
                <a:moveTo>
                  <a:pt x="1063625" y="0"/>
                </a:moveTo>
                <a:lnTo>
                  <a:pt x="1063625" y="76200"/>
                </a:lnTo>
                <a:lnTo>
                  <a:pt x="1127125" y="44450"/>
                </a:lnTo>
                <a:lnTo>
                  <a:pt x="1076325" y="44450"/>
                </a:lnTo>
                <a:lnTo>
                  <a:pt x="1076325" y="31750"/>
                </a:lnTo>
                <a:lnTo>
                  <a:pt x="1127125" y="31750"/>
                </a:lnTo>
                <a:lnTo>
                  <a:pt x="1063625" y="0"/>
                </a:lnTo>
                <a:close/>
                <a:moveTo>
                  <a:pt x="12700" y="38100"/>
                </a:moveTo>
                <a:lnTo>
                  <a:pt x="6350" y="44450"/>
                </a:lnTo>
                <a:lnTo>
                  <a:pt x="12700" y="44450"/>
                </a:lnTo>
                <a:lnTo>
                  <a:pt x="12700" y="38100"/>
                </a:lnTo>
                <a:close/>
                <a:moveTo>
                  <a:pt x="1063625" y="38100"/>
                </a:moveTo>
                <a:lnTo>
                  <a:pt x="12700" y="38100"/>
                </a:lnTo>
                <a:lnTo>
                  <a:pt x="12700" y="44450"/>
                </a:lnTo>
                <a:lnTo>
                  <a:pt x="1063625" y="44450"/>
                </a:lnTo>
                <a:lnTo>
                  <a:pt x="1063625" y="38100"/>
                </a:lnTo>
                <a:close/>
                <a:moveTo>
                  <a:pt x="1127125" y="31750"/>
                </a:moveTo>
                <a:lnTo>
                  <a:pt x="1076325" y="31750"/>
                </a:lnTo>
                <a:lnTo>
                  <a:pt x="1076325" y="44450"/>
                </a:lnTo>
                <a:lnTo>
                  <a:pt x="1127125" y="44450"/>
                </a:lnTo>
                <a:lnTo>
                  <a:pt x="1139825" y="38100"/>
                </a:lnTo>
                <a:lnTo>
                  <a:pt x="1127125" y="31750"/>
                </a:lnTo>
                <a:close/>
              </a:path>
            </a:pathLst>
          </a:custGeom>
          <a:solidFill>
            <a:srgbClr val="000000"/>
          </a:solidFill>
          <a:ln>
            <a:noFill/>
          </a:ln>
        </p:spPr>
        <p:style>
          <a:lnRef idx="0">
            <a:scrgbClr r="0" g="0" b="0"/>
          </a:lnRef>
          <a:fillRef idx="0">
            <a:scrgbClr r="0" g="0" b="0"/>
          </a:fillRef>
          <a:effectRef idx="0">
            <a:scrgbClr r="0" g="0" b="0"/>
          </a:effectRef>
          <a:fontRef idx="minor"/>
        </p:style>
      </p:sp>
      <p:pic>
        <p:nvPicPr>
          <p:cNvPr id="21" name="Picture 20"/>
          <p:cNvPicPr/>
          <p:nvPr/>
        </p:nvPicPr>
        <p:blipFill>
          <a:blip r:embed="rId2"/>
          <a:stretch/>
        </p:blipFill>
        <p:spPr>
          <a:xfrm>
            <a:off x="3238895" y="5121297"/>
            <a:ext cx="5642880" cy="1011240"/>
          </a:xfrm>
          <a:prstGeom prst="rect">
            <a:avLst/>
          </a:prstGeom>
          <a:ln>
            <a:noFill/>
          </a:ln>
        </p:spPr>
      </p:pic>
      <p:sp>
        <p:nvSpPr>
          <p:cNvPr id="22" name="CustomShape 9"/>
          <p:cNvSpPr/>
          <p:nvPr/>
        </p:nvSpPr>
        <p:spPr>
          <a:xfrm>
            <a:off x="9394985" y="4470248"/>
            <a:ext cx="1988640" cy="53100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102240" indent="-89280">
              <a:lnSpc>
                <a:spcPct val="100000"/>
              </a:lnSpc>
              <a:spcBef>
                <a:spcPts val="99"/>
              </a:spcBef>
            </a:pPr>
            <a:r>
              <a:rPr lang="en-US" b="0" strike="noStrike" spc="-1" dirty="0">
                <a:solidFill>
                  <a:srgbClr val="000000"/>
                </a:solidFill>
                <a:latin typeface="Arial"/>
                <a:ea typeface="DejaVu Sans"/>
              </a:rPr>
              <a:t>Represen</a:t>
            </a:r>
            <a:r>
              <a:rPr lang="en-US" b="0" strike="noStrike" spc="-12" dirty="0">
                <a:solidFill>
                  <a:srgbClr val="000000"/>
                </a:solidFill>
                <a:latin typeface="Arial"/>
                <a:ea typeface="DejaVu Sans"/>
              </a:rPr>
              <a:t>t</a:t>
            </a:r>
            <a:r>
              <a:rPr lang="en-US" b="0" strike="noStrike" spc="-1" dirty="0">
                <a:solidFill>
                  <a:srgbClr val="000000"/>
                </a:solidFill>
                <a:latin typeface="Arial"/>
                <a:ea typeface="DejaVu Sans"/>
              </a:rPr>
              <a:t>a</a:t>
            </a:r>
            <a:r>
              <a:rPr lang="en-US" b="0" strike="noStrike" spc="-12" dirty="0">
                <a:solidFill>
                  <a:srgbClr val="000000"/>
                </a:solidFill>
                <a:latin typeface="Arial"/>
                <a:ea typeface="DejaVu Sans"/>
              </a:rPr>
              <a:t>t</a:t>
            </a:r>
            <a:r>
              <a:rPr lang="en-US" b="0" strike="noStrike" spc="-1" dirty="0">
                <a:solidFill>
                  <a:srgbClr val="000000"/>
                </a:solidFill>
                <a:latin typeface="Arial"/>
                <a:ea typeface="DejaVu Sans"/>
              </a:rPr>
              <a:t>ion  &amp;</a:t>
            </a:r>
            <a:r>
              <a:rPr lang="en-US" b="0" strike="noStrike" spc="-35" dirty="0">
                <a:solidFill>
                  <a:srgbClr val="000000"/>
                </a:solidFill>
                <a:latin typeface="Arial"/>
                <a:ea typeface="DejaVu Sans"/>
              </a:rPr>
              <a:t> </a:t>
            </a:r>
            <a:r>
              <a:rPr lang="en-US" b="0" strike="noStrike" spc="-1" dirty="0">
                <a:solidFill>
                  <a:srgbClr val="000000"/>
                </a:solidFill>
                <a:latin typeface="Arial"/>
                <a:ea typeface="DejaVu Sans"/>
              </a:rPr>
              <a:t>Description</a:t>
            </a:r>
            <a:endParaRPr lang="en-US" b="0" strike="noStrike" spc="-1" dirty="0">
              <a:latin typeface="Arial"/>
            </a:endParaRPr>
          </a:p>
        </p:txBody>
      </p:sp>
      <p:grpSp>
        <p:nvGrpSpPr>
          <p:cNvPr id="23" name="Group 21"/>
          <p:cNvGrpSpPr/>
          <p:nvPr/>
        </p:nvGrpSpPr>
        <p:grpSpPr>
          <a:xfrm>
            <a:off x="3793920" y="1931697"/>
            <a:ext cx="4513920" cy="3074400"/>
            <a:chOff x="2845440" y="2558880"/>
            <a:chExt cx="3385440" cy="3074400"/>
          </a:xfrm>
        </p:grpSpPr>
        <p:sp>
          <p:nvSpPr>
            <p:cNvPr id="24" name="CustomShape 22"/>
            <p:cNvSpPr/>
            <p:nvPr/>
          </p:nvSpPr>
          <p:spPr>
            <a:xfrm>
              <a:off x="2881800" y="2558880"/>
              <a:ext cx="3349080" cy="3054600"/>
            </a:xfrm>
            <a:prstGeom prst="rect">
              <a:avLst/>
            </a:prstGeom>
            <a:blipFill rotWithShape="0">
              <a:blip r:embed="rId3"/>
              <a:stretch>
                <a:fillRect/>
              </a:stretch>
            </a:blipFill>
            <a:ln>
              <a:noFill/>
            </a:ln>
          </p:spPr>
          <p:style>
            <a:lnRef idx="0">
              <a:scrgbClr r="0" g="0" b="0"/>
            </a:lnRef>
            <a:fillRef idx="0">
              <a:scrgbClr r="0" g="0" b="0"/>
            </a:fillRef>
            <a:effectRef idx="0">
              <a:scrgbClr r="0" g="0" b="0"/>
            </a:effectRef>
            <a:fontRef idx="minor"/>
          </p:style>
        </p:sp>
        <p:sp>
          <p:nvSpPr>
            <p:cNvPr id="25" name="CustomShape 23"/>
            <p:cNvSpPr/>
            <p:nvPr/>
          </p:nvSpPr>
          <p:spPr>
            <a:xfrm>
              <a:off x="2845440" y="4183200"/>
              <a:ext cx="1735200" cy="1450080"/>
            </a:xfrm>
            <a:prstGeom prst="rect">
              <a:avLst/>
            </a:prstGeom>
            <a:blipFill rotWithShape="0">
              <a:blip r:embed="rId4"/>
              <a:stretch>
                <a:fillRect/>
              </a:stretch>
            </a:blipFill>
            <a:ln>
              <a:noFill/>
            </a:ln>
          </p:spPr>
          <p:style>
            <a:lnRef idx="0">
              <a:scrgbClr r="0" g="0" b="0"/>
            </a:lnRef>
            <a:fillRef idx="0">
              <a:scrgbClr r="0" g="0" b="0"/>
            </a:fillRef>
            <a:effectRef idx="0">
              <a:scrgbClr r="0" g="0" b="0"/>
            </a:effectRef>
            <a:fontRef idx="minor"/>
          </p:style>
        </p:sp>
      </p:grpSp>
    </p:spTree>
    <p:extLst>
      <p:ext uri="{BB962C8B-B14F-4D97-AF65-F5344CB8AC3E}">
        <p14:creationId xmlns:p14="http://schemas.microsoft.com/office/powerpoint/2010/main" val="342024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3"/>
          <p:cNvSpPr>
            <a:spLocks noGrp="1"/>
          </p:cNvSpPr>
          <p:nvPr>
            <p:ph type="title"/>
          </p:nvPr>
        </p:nvSpPr>
        <p:spPr>
          <a:xfrm>
            <a:off x="733440" y="0"/>
            <a:ext cx="10515600" cy="1325563"/>
          </a:xfrm>
          <a:prstGeom prst="rect">
            <a:avLst/>
          </a:prstGeom>
          <a:noFill/>
          <a:ln>
            <a:noFill/>
          </a:ln>
        </p:spPr>
        <p:style>
          <a:lnRef idx="0">
            <a:scrgbClr r="0" g="0" b="0"/>
          </a:lnRef>
          <a:fillRef idx="0">
            <a:scrgbClr r="0" g="0" b="0"/>
          </a:fillRef>
          <a:effectRef idx="0">
            <a:scrgbClr r="0" g="0" b="0"/>
          </a:effectRef>
          <a:fontRef idx="minor"/>
        </p:style>
        <p:txBody>
          <a:bodyPr lIns="0" tIns="13320" rIns="0" bIns="0"/>
          <a:lstStyle/>
          <a:p>
            <a:pPr marL="12600">
              <a:lnSpc>
                <a:spcPct val="100000"/>
              </a:lnSpc>
              <a:spcBef>
                <a:spcPts val="105"/>
              </a:spcBef>
            </a:pPr>
            <a:r>
              <a:rPr lang="en-US" sz="3600" b="0" strike="noStrike" spc="109" dirty="0">
                <a:latin typeface="Trebuchet MS" pitchFamily="34" charset="0"/>
              </a:rPr>
              <a:t>Key </a:t>
            </a:r>
            <a:r>
              <a:rPr lang="en-US" sz="3600" b="0" strike="noStrike" spc="185" dirty="0">
                <a:latin typeface="Trebuchet MS" pitchFamily="34" charset="0"/>
              </a:rPr>
              <a:t>Stages </a:t>
            </a:r>
            <a:r>
              <a:rPr lang="en-US" sz="3600" b="0" strike="noStrike" spc="109" dirty="0">
                <a:latin typeface="Trebuchet MS" pitchFamily="34" charset="0"/>
              </a:rPr>
              <a:t>in </a:t>
            </a:r>
            <a:r>
              <a:rPr lang="en-US" sz="3600" b="0" strike="noStrike" spc="94" dirty="0">
                <a:latin typeface="Trebuchet MS" pitchFamily="34" charset="0"/>
              </a:rPr>
              <a:t>Digital Image </a:t>
            </a:r>
            <a:r>
              <a:rPr lang="en-US" sz="3600" b="0" strike="noStrike" spc="126" dirty="0">
                <a:latin typeface="Trebuchet MS" pitchFamily="34" charset="0"/>
              </a:rPr>
              <a:t>Processing:  </a:t>
            </a:r>
            <a:r>
              <a:rPr lang="en-US" sz="3600" b="0" strike="noStrike" spc="134" dirty="0">
                <a:latin typeface="Trebuchet MS" pitchFamily="34" charset="0"/>
              </a:rPr>
              <a:t>Object</a:t>
            </a:r>
            <a:r>
              <a:rPr lang="en-US" sz="3600" b="0" strike="noStrike" spc="225" dirty="0">
                <a:latin typeface="Trebuchet MS" pitchFamily="34" charset="0"/>
              </a:rPr>
              <a:t> </a:t>
            </a:r>
            <a:r>
              <a:rPr lang="en-US" sz="3600" b="0" strike="noStrike" spc="100" dirty="0">
                <a:latin typeface="Trebuchet MS" pitchFamily="34" charset="0"/>
              </a:rPr>
              <a:t>Recognition</a:t>
            </a:r>
            <a:endParaRPr lang="en-US" sz="3600" b="0" strike="noStrike" spc="-1" dirty="0">
              <a:latin typeface="Trebuchet MS" pitchFamily="34" charset="0"/>
            </a:endParaRPr>
          </a:p>
        </p:txBody>
      </p:sp>
      <p:sp>
        <p:nvSpPr>
          <p:cNvPr id="5" name="CustomShape 4"/>
          <p:cNvSpPr/>
          <p:nvPr/>
        </p:nvSpPr>
        <p:spPr>
          <a:xfrm>
            <a:off x="754560" y="3461220"/>
            <a:ext cx="2261280" cy="684360"/>
          </a:xfrm>
          <a:prstGeom prst="rect">
            <a:avLst/>
          </a:prstGeom>
          <a:noFill/>
          <a:ln w="12240">
            <a:solidFill>
              <a:srgbClr val="000000"/>
            </a:solidFill>
            <a:round/>
          </a:ln>
        </p:spPr>
        <p:style>
          <a:lnRef idx="0">
            <a:scrgbClr r="0" g="0" b="0"/>
          </a:lnRef>
          <a:fillRef idx="0">
            <a:scrgbClr r="0" g="0" b="0"/>
          </a:fillRef>
          <a:effectRef idx="0">
            <a:scrgbClr r="0" g="0" b="0"/>
          </a:effectRef>
          <a:fontRef idx="minor"/>
        </p:style>
        <p:txBody>
          <a:bodyPr lIns="0" tIns="135720" rIns="0" bIns="0"/>
          <a:lstStyle/>
          <a:p>
            <a:pPr marL="297360" indent="234360">
              <a:lnSpc>
                <a:spcPct val="100000"/>
              </a:lnSpc>
              <a:spcBef>
                <a:spcPts val="1069"/>
              </a:spcBef>
            </a:pPr>
            <a:r>
              <a:rPr lang="en-US" sz="1800" b="0" strike="noStrike" spc="-7">
                <a:solidFill>
                  <a:srgbClr val="000000"/>
                </a:solidFill>
                <a:latin typeface="Arial"/>
                <a:ea typeface="DejaVu Sans"/>
              </a:rPr>
              <a:t>Image  Ac</a:t>
            </a:r>
            <a:r>
              <a:rPr lang="en-US" sz="1800" b="0" strike="noStrike" spc="-15">
                <a:solidFill>
                  <a:srgbClr val="000000"/>
                </a:solidFill>
                <a:latin typeface="Arial"/>
                <a:ea typeface="DejaVu Sans"/>
              </a:rPr>
              <a:t>q</a:t>
            </a:r>
            <a:r>
              <a:rPr lang="en-US" sz="1800" b="0" strike="noStrike" spc="-7">
                <a:solidFill>
                  <a:srgbClr val="000000"/>
                </a:solidFill>
                <a:latin typeface="Arial"/>
                <a:ea typeface="DejaVu Sans"/>
              </a:rPr>
              <a:t>u</a:t>
            </a:r>
            <a:r>
              <a:rPr lang="en-US" sz="1800" b="0" strike="noStrike" spc="-15">
                <a:solidFill>
                  <a:srgbClr val="000000"/>
                </a:solidFill>
                <a:latin typeface="Arial"/>
                <a:ea typeface="DejaVu Sans"/>
              </a:rPr>
              <a:t>i</a:t>
            </a:r>
            <a:r>
              <a:rPr lang="en-US" sz="1800" b="0" strike="noStrike" spc="-7">
                <a:solidFill>
                  <a:srgbClr val="000000"/>
                </a:solidFill>
                <a:latin typeface="Arial"/>
                <a:ea typeface="DejaVu Sans"/>
              </a:rPr>
              <a:t>siti</a:t>
            </a:r>
            <a:r>
              <a:rPr lang="en-US" sz="1800" b="0" strike="noStrike" spc="-15">
                <a:solidFill>
                  <a:srgbClr val="000000"/>
                </a:solidFill>
                <a:latin typeface="Arial"/>
                <a:ea typeface="DejaVu Sans"/>
              </a:rPr>
              <a:t>o</a:t>
            </a:r>
            <a:r>
              <a:rPr lang="en-US" sz="1800" b="0" strike="noStrike" spc="-7">
                <a:solidFill>
                  <a:srgbClr val="000000"/>
                </a:solidFill>
                <a:latin typeface="Arial"/>
                <a:ea typeface="DejaVu Sans"/>
              </a:rPr>
              <a:t>n</a:t>
            </a:r>
            <a:endParaRPr lang="en-US" sz="1800" b="0" strike="noStrike" spc="-1">
              <a:latin typeface="Arial"/>
            </a:endParaRPr>
          </a:p>
        </p:txBody>
      </p:sp>
      <p:sp>
        <p:nvSpPr>
          <p:cNvPr id="6" name="CustomShape 5"/>
          <p:cNvSpPr/>
          <p:nvPr/>
        </p:nvSpPr>
        <p:spPr>
          <a:xfrm>
            <a:off x="3396480" y="1124820"/>
            <a:ext cx="2261280" cy="684000"/>
          </a:xfrm>
          <a:prstGeom prst="rect">
            <a:avLst/>
          </a:prstGeom>
          <a:noFill/>
          <a:ln w="12240">
            <a:solidFill>
              <a:srgbClr val="000000"/>
            </a:solidFill>
            <a:round/>
          </a:ln>
        </p:spPr>
        <p:style>
          <a:lnRef idx="0">
            <a:scrgbClr r="0" g="0" b="0"/>
          </a:lnRef>
          <a:fillRef idx="0">
            <a:scrgbClr r="0" g="0" b="0"/>
          </a:fillRef>
          <a:effectRef idx="0">
            <a:scrgbClr r="0" g="0" b="0"/>
          </a:effectRef>
          <a:fontRef idx="minor"/>
        </p:style>
        <p:txBody>
          <a:bodyPr lIns="0" tIns="135360" rIns="0" bIns="0"/>
          <a:lstStyle/>
          <a:p>
            <a:pPr marL="265320" indent="266760">
              <a:lnSpc>
                <a:spcPct val="100000"/>
              </a:lnSpc>
              <a:spcBef>
                <a:spcPts val="1066"/>
              </a:spcBef>
            </a:pPr>
            <a:r>
              <a:rPr lang="en-US" sz="1800" b="0" strike="noStrike" spc="-7">
                <a:solidFill>
                  <a:srgbClr val="000000"/>
                </a:solidFill>
                <a:latin typeface="Arial"/>
                <a:ea typeface="DejaVu Sans"/>
              </a:rPr>
              <a:t>Image  R</a:t>
            </a:r>
            <a:r>
              <a:rPr lang="en-US" sz="1800" b="0" strike="noStrike" spc="-15">
                <a:solidFill>
                  <a:srgbClr val="000000"/>
                </a:solidFill>
                <a:latin typeface="Arial"/>
                <a:ea typeface="DejaVu Sans"/>
              </a:rPr>
              <a:t>e</a:t>
            </a:r>
            <a:r>
              <a:rPr lang="en-US" sz="1800" b="0" strike="noStrike" spc="-1">
                <a:solidFill>
                  <a:srgbClr val="000000"/>
                </a:solidFill>
                <a:latin typeface="Arial"/>
                <a:ea typeface="DejaVu Sans"/>
              </a:rPr>
              <a:t>stor</a:t>
            </a:r>
            <a:r>
              <a:rPr lang="en-US" sz="1800" b="0" strike="noStrike" spc="-15">
                <a:solidFill>
                  <a:srgbClr val="000000"/>
                </a:solidFill>
                <a:latin typeface="Arial"/>
                <a:ea typeface="DejaVu Sans"/>
              </a:rPr>
              <a:t>a</a:t>
            </a:r>
            <a:r>
              <a:rPr lang="en-US" sz="1800" b="0" strike="noStrike" spc="-7">
                <a:solidFill>
                  <a:srgbClr val="000000"/>
                </a:solidFill>
                <a:latin typeface="Arial"/>
                <a:ea typeface="DejaVu Sans"/>
              </a:rPr>
              <a:t>tion</a:t>
            </a:r>
            <a:endParaRPr lang="en-US" sz="1800" b="0" strike="noStrike" spc="-1">
              <a:latin typeface="Arial"/>
            </a:endParaRPr>
          </a:p>
        </p:txBody>
      </p:sp>
      <p:sp>
        <p:nvSpPr>
          <p:cNvPr id="7" name="CustomShape 6"/>
          <p:cNvSpPr/>
          <p:nvPr/>
        </p:nvSpPr>
        <p:spPr>
          <a:xfrm>
            <a:off x="6568320" y="1124820"/>
            <a:ext cx="2258880" cy="684000"/>
          </a:xfrm>
          <a:prstGeom prst="rect">
            <a:avLst/>
          </a:prstGeom>
          <a:noFill/>
          <a:ln w="12240">
            <a:solidFill>
              <a:srgbClr val="000000"/>
            </a:solidFill>
            <a:round/>
          </a:ln>
        </p:spPr>
        <p:style>
          <a:lnRef idx="0">
            <a:scrgbClr r="0" g="0" b="0"/>
          </a:lnRef>
          <a:fillRef idx="0">
            <a:scrgbClr r="0" g="0" b="0"/>
          </a:fillRef>
          <a:effectRef idx="0">
            <a:scrgbClr r="0" g="0" b="0"/>
          </a:effectRef>
          <a:fontRef idx="minor"/>
        </p:style>
        <p:txBody>
          <a:bodyPr lIns="0" tIns="135360" rIns="0" bIns="0"/>
          <a:lstStyle/>
          <a:p>
            <a:pPr marL="284400" indent="-144000">
              <a:lnSpc>
                <a:spcPct val="100000"/>
              </a:lnSpc>
              <a:spcBef>
                <a:spcPts val="1066"/>
              </a:spcBef>
            </a:pPr>
            <a:r>
              <a:rPr lang="en-US" sz="1800" b="0" strike="noStrike" spc="-7">
                <a:solidFill>
                  <a:srgbClr val="000000"/>
                </a:solidFill>
                <a:latin typeface="Arial"/>
                <a:ea typeface="DejaVu Sans"/>
              </a:rPr>
              <a:t>Mor</a:t>
            </a:r>
            <a:r>
              <a:rPr lang="en-US" sz="1800" b="0" strike="noStrike" spc="-15">
                <a:solidFill>
                  <a:srgbClr val="000000"/>
                </a:solidFill>
                <a:latin typeface="Arial"/>
                <a:ea typeface="DejaVu Sans"/>
              </a:rPr>
              <a:t>p</a:t>
            </a:r>
            <a:r>
              <a:rPr lang="en-US" sz="1800" b="0" strike="noStrike" spc="-7">
                <a:solidFill>
                  <a:srgbClr val="000000"/>
                </a:solidFill>
                <a:latin typeface="Arial"/>
                <a:ea typeface="DejaVu Sans"/>
              </a:rPr>
              <a:t>h</a:t>
            </a:r>
            <a:r>
              <a:rPr lang="en-US" sz="1800" b="0" strike="noStrike" spc="-15">
                <a:solidFill>
                  <a:srgbClr val="000000"/>
                </a:solidFill>
                <a:latin typeface="Arial"/>
                <a:ea typeface="DejaVu Sans"/>
              </a:rPr>
              <a:t>o</a:t>
            </a:r>
            <a:r>
              <a:rPr lang="en-US" sz="1800" b="0" strike="noStrike" spc="-7">
                <a:solidFill>
                  <a:srgbClr val="000000"/>
                </a:solidFill>
                <a:latin typeface="Arial"/>
                <a:ea typeface="DejaVu Sans"/>
              </a:rPr>
              <a:t>l</a:t>
            </a:r>
            <a:r>
              <a:rPr lang="en-US" sz="1800" b="0" strike="noStrike" spc="-15">
                <a:solidFill>
                  <a:srgbClr val="000000"/>
                </a:solidFill>
                <a:latin typeface="Arial"/>
                <a:ea typeface="DejaVu Sans"/>
              </a:rPr>
              <a:t>o</a:t>
            </a:r>
            <a:r>
              <a:rPr lang="en-US" sz="1800" b="0" strike="noStrike" spc="-7">
                <a:solidFill>
                  <a:srgbClr val="000000"/>
                </a:solidFill>
                <a:latin typeface="Arial"/>
                <a:ea typeface="DejaVu Sans"/>
              </a:rPr>
              <a:t>g</a:t>
            </a:r>
            <a:r>
              <a:rPr lang="en-US" sz="1800" b="0" strike="noStrike" spc="-15">
                <a:solidFill>
                  <a:srgbClr val="000000"/>
                </a:solidFill>
                <a:latin typeface="Arial"/>
                <a:ea typeface="DejaVu Sans"/>
              </a:rPr>
              <a:t>i</a:t>
            </a:r>
            <a:r>
              <a:rPr lang="en-US" sz="1800" b="0" strike="noStrike" spc="-7">
                <a:solidFill>
                  <a:srgbClr val="000000"/>
                </a:solidFill>
                <a:latin typeface="Arial"/>
                <a:ea typeface="DejaVu Sans"/>
              </a:rPr>
              <a:t>cal  Processing</a:t>
            </a:r>
            <a:endParaRPr lang="en-US" sz="1800" b="0" strike="noStrike" spc="-1">
              <a:latin typeface="Arial"/>
            </a:endParaRPr>
          </a:p>
        </p:txBody>
      </p:sp>
      <p:sp>
        <p:nvSpPr>
          <p:cNvPr id="8" name="CustomShape 7"/>
          <p:cNvSpPr/>
          <p:nvPr/>
        </p:nvSpPr>
        <p:spPr>
          <a:xfrm>
            <a:off x="9191520" y="2338020"/>
            <a:ext cx="2258880" cy="558000"/>
          </a:xfrm>
          <a:prstGeom prst="rect">
            <a:avLst/>
          </a:prstGeom>
          <a:noFill/>
          <a:ln w="12240">
            <a:solidFill>
              <a:srgbClr val="000000"/>
            </a:solidFill>
            <a:round/>
          </a:ln>
        </p:spPr>
        <p:style>
          <a:lnRef idx="0">
            <a:scrgbClr r="0" g="0" b="0"/>
          </a:lnRef>
          <a:fillRef idx="0">
            <a:scrgbClr r="0" g="0" b="0"/>
          </a:fillRef>
          <a:effectRef idx="0">
            <a:scrgbClr r="0" g="0" b="0"/>
          </a:effectRef>
          <a:fontRef idx="minor"/>
        </p:style>
        <p:txBody>
          <a:bodyPr lIns="0" tIns="1800" rIns="0" bIns="0"/>
          <a:lstStyle/>
          <a:p>
            <a:pPr marL="144000" algn="ctr">
              <a:lnSpc>
                <a:spcPct val="100000"/>
              </a:lnSpc>
            </a:pPr>
            <a:r>
              <a:rPr lang="en-US" sz="1800" b="0" strike="noStrike" spc="-7" dirty="0" smtClean="0">
                <a:solidFill>
                  <a:srgbClr val="000000"/>
                </a:solidFill>
                <a:latin typeface="Arial"/>
                <a:ea typeface="DejaVu Sans"/>
              </a:rPr>
              <a:t>Segmentation</a:t>
            </a:r>
            <a:endParaRPr lang="en-US" sz="1800" b="0" strike="noStrike" spc="-1" dirty="0">
              <a:latin typeface="Arial"/>
            </a:endParaRPr>
          </a:p>
        </p:txBody>
      </p:sp>
      <p:sp>
        <p:nvSpPr>
          <p:cNvPr id="9" name="CustomShape 8"/>
          <p:cNvSpPr/>
          <p:nvPr/>
        </p:nvSpPr>
        <p:spPr>
          <a:xfrm>
            <a:off x="9191520" y="4279860"/>
            <a:ext cx="2258880" cy="829800"/>
          </a:xfrm>
          <a:custGeom>
            <a:avLst/>
            <a:gdLst/>
            <a:ahLst/>
            <a:cxnLst/>
            <a:rect l="l" t="t" r="r" b="b"/>
            <a:pathLst>
              <a:path w="1694815" h="830579">
                <a:moveTo>
                  <a:pt x="0" y="830580"/>
                </a:moveTo>
                <a:lnTo>
                  <a:pt x="1694688" y="830580"/>
                </a:lnTo>
                <a:lnTo>
                  <a:pt x="1694688" y="0"/>
                </a:lnTo>
                <a:lnTo>
                  <a:pt x="0" y="0"/>
                </a:lnTo>
                <a:lnTo>
                  <a:pt x="0" y="830580"/>
                </a:lnTo>
                <a:close/>
              </a:path>
            </a:pathLst>
          </a:custGeom>
          <a:noFill/>
          <a:ln w="12240">
            <a:solidFill>
              <a:srgbClr val="000000"/>
            </a:solidFill>
            <a:round/>
          </a:ln>
        </p:spPr>
        <p:style>
          <a:lnRef idx="0">
            <a:scrgbClr r="0" g="0" b="0"/>
          </a:lnRef>
          <a:fillRef idx="0">
            <a:scrgbClr r="0" g="0" b="0"/>
          </a:fillRef>
          <a:effectRef idx="0">
            <a:scrgbClr r="0" g="0" b="0"/>
          </a:effectRef>
          <a:fontRef idx="minor"/>
        </p:style>
      </p:sp>
      <p:sp>
        <p:nvSpPr>
          <p:cNvPr id="10" name="CustomShape 9"/>
          <p:cNvSpPr/>
          <p:nvPr/>
        </p:nvSpPr>
        <p:spPr>
          <a:xfrm>
            <a:off x="9325920" y="4469760"/>
            <a:ext cx="1988640" cy="53100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102240" indent="-89280">
              <a:lnSpc>
                <a:spcPct val="100000"/>
              </a:lnSpc>
              <a:spcBef>
                <a:spcPts val="99"/>
              </a:spcBef>
            </a:pPr>
            <a:r>
              <a:rPr lang="en-US" b="0" strike="noStrike" spc="-1" dirty="0">
                <a:solidFill>
                  <a:srgbClr val="000000"/>
                </a:solidFill>
                <a:latin typeface="Arial"/>
                <a:ea typeface="DejaVu Sans"/>
              </a:rPr>
              <a:t>Represen</a:t>
            </a:r>
            <a:r>
              <a:rPr lang="en-US" b="0" strike="noStrike" spc="-12" dirty="0">
                <a:solidFill>
                  <a:srgbClr val="000000"/>
                </a:solidFill>
                <a:latin typeface="Arial"/>
                <a:ea typeface="DejaVu Sans"/>
              </a:rPr>
              <a:t>t</a:t>
            </a:r>
            <a:r>
              <a:rPr lang="en-US" b="0" strike="noStrike" spc="-1" dirty="0">
                <a:solidFill>
                  <a:srgbClr val="000000"/>
                </a:solidFill>
                <a:latin typeface="Arial"/>
                <a:ea typeface="DejaVu Sans"/>
              </a:rPr>
              <a:t>a</a:t>
            </a:r>
            <a:r>
              <a:rPr lang="en-US" b="0" strike="noStrike" spc="-12" dirty="0">
                <a:solidFill>
                  <a:srgbClr val="000000"/>
                </a:solidFill>
                <a:latin typeface="Arial"/>
                <a:ea typeface="DejaVu Sans"/>
              </a:rPr>
              <a:t>t</a:t>
            </a:r>
            <a:r>
              <a:rPr lang="en-US" b="0" strike="noStrike" spc="-1" dirty="0">
                <a:solidFill>
                  <a:srgbClr val="000000"/>
                </a:solidFill>
                <a:latin typeface="Arial"/>
                <a:ea typeface="DejaVu Sans"/>
              </a:rPr>
              <a:t>ion  &amp;</a:t>
            </a:r>
            <a:r>
              <a:rPr lang="en-US" b="0" strike="noStrike" spc="-35" dirty="0">
                <a:solidFill>
                  <a:srgbClr val="000000"/>
                </a:solidFill>
                <a:latin typeface="Arial"/>
                <a:ea typeface="DejaVu Sans"/>
              </a:rPr>
              <a:t> </a:t>
            </a:r>
            <a:r>
              <a:rPr lang="en-US" b="0" strike="noStrike" spc="-1" dirty="0">
                <a:solidFill>
                  <a:srgbClr val="000000"/>
                </a:solidFill>
                <a:latin typeface="Arial"/>
                <a:ea typeface="DejaVu Sans"/>
              </a:rPr>
              <a:t>Description</a:t>
            </a:r>
            <a:endParaRPr lang="en-US" b="0" strike="noStrike" spc="-1" dirty="0">
              <a:latin typeface="Arial"/>
            </a:endParaRPr>
          </a:p>
        </p:txBody>
      </p:sp>
      <p:sp>
        <p:nvSpPr>
          <p:cNvPr id="11" name="CustomShape 10"/>
          <p:cNvSpPr/>
          <p:nvPr/>
        </p:nvSpPr>
        <p:spPr>
          <a:xfrm>
            <a:off x="754560" y="2338020"/>
            <a:ext cx="2261280" cy="684000"/>
          </a:xfrm>
          <a:prstGeom prst="rect">
            <a:avLst/>
          </a:prstGeom>
          <a:noFill/>
          <a:ln w="12240">
            <a:solidFill>
              <a:srgbClr val="000000"/>
            </a:solidFill>
            <a:round/>
          </a:ln>
        </p:spPr>
        <p:style>
          <a:lnRef idx="0">
            <a:scrgbClr r="0" g="0" b="0"/>
          </a:lnRef>
          <a:fillRef idx="0">
            <a:scrgbClr r="0" g="0" b="0"/>
          </a:fillRef>
          <a:effectRef idx="0">
            <a:scrgbClr r="0" g="0" b="0"/>
          </a:effectRef>
          <a:fontRef idx="minor"/>
        </p:style>
        <p:txBody>
          <a:bodyPr lIns="0" tIns="135360" rIns="0" bIns="0"/>
          <a:lstStyle/>
          <a:p>
            <a:pPr marL="144000" indent="386640">
              <a:lnSpc>
                <a:spcPct val="100000"/>
              </a:lnSpc>
              <a:spcBef>
                <a:spcPts val="1066"/>
              </a:spcBef>
            </a:pPr>
            <a:r>
              <a:rPr lang="en-US" sz="1800" b="0" strike="noStrike" spc="-7">
                <a:solidFill>
                  <a:srgbClr val="000000"/>
                </a:solidFill>
                <a:latin typeface="Arial"/>
                <a:ea typeface="DejaVu Sans"/>
              </a:rPr>
              <a:t>Image  E</a:t>
            </a:r>
            <a:r>
              <a:rPr lang="en-US" sz="1800" b="0" strike="noStrike" spc="-15">
                <a:solidFill>
                  <a:srgbClr val="000000"/>
                </a:solidFill>
                <a:latin typeface="Arial"/>
                <a:ea typeface="DejaVu Sans"/>
              </a:rPr>
              <a:t>n</a:t>
            </a:r>
            <a:r>
              <a:rPr lang="en-US" sz="1800" b="0" strike="noStrike" spc="-7">
                <a:solidFill>
                  <a:srgbClr val="000000"/>
                </a:solidFill>
                <a:latin typeface="Arial"/>
                <a:ea typeface="DejaVu Sans"/>
              </a:rPr>
              <a:t>h</a:t>
            </a:r>
            <a:r>
              <a:rPr lang="en-US" sz="1800" b="0" strike="noStrike" spc="-15">
                <a:solidFill>
                  <a:srgbClr val="000000"/>
                </a:solidFill>
                <a:latin typeface="Arial"/>
                <a:ea typeface="DejaVu Sans"/>
              </a:rPr>
              <a:t>a</a:t>
            </a:r>
            <a:r>
              <a:rPr lang="en-US" sz="1800" b="0" strike="noStrike" spc="-7">
                <a:solidFill>
                  <a:srgbClr val="000000"/>
                </a:solidFill>
                <a:latin typeface="Arial"/>
                <a:ea typeface="DejaVu Sans"/>
              </a:rPr>
              <a:t>nc</a:t>
            </a:r>
            <a:r>
              <a:rPr lang="en-US" sz="1800" b="0" strike="noStrike" spc="-15">
                <a:solidFill>
                  <a:srgbClr val="000000"/>
                </a:solidFill>
                <a:latin typeface="Arial"/>
                <a:ea typeface="DejaVu Sans"/>
              </a:rPr>
              <a:t>e</a:t>
            </a:r>
            <a:r>
              <a:rPr lang="en-US" sz="1800" b="0" strike="noStrike" spc="-7">
                <a:solidFill>
                  <a:srgbClr val="000000"/>
                </a:solidFill>
                <a:latin typeface="Arial"/>
                <a:ea typeface="DejaVu Sans"/>
              </a:rPr>
              <a:t>me</a:t>
            </a:r>
            <a:r>
              <a:rPr lang="en-US" sz="1800" b="0" strike="noStrike" spc="-15">
                <a:solidFill>
                  <a:srgbClr val="000000"/>
                </a:solidFill>
                <a:latin typeface="Arial"/>
                <a:ea typeface="DejaVu Sans"/>
              </a:rPr>
              <a:t>n</a:t>
            </a:r>
            <a:r>
              <a:rPr lang="en-US" sz="1800" b="0" strike="noStrike" spc="-1">
                <a:solidFill>
                  <a:srgbClr val="000000"/>
                </a:solidFill>
                <a:latin typeface="Arial"/>
                <a:ea typeface="DejaVu Sans"/>
              </a:rPr>
              <a:t>t</a:t>
            </a:r>
            <a:endParaRPr lang="en-US" sz="1800" b="0" strike="noStrike" spc="-1">
              <a:latin typeface="Arial"/>
            </a:endParaRPr>
          </a:p>
        </p:txBody>
      </p:sp>
      <p:sp>
        <p:nvSpPr>
          <p:cNvPr id="12" name="CustomShape 11"/>
          <p:cNvSpPr/>
          <p:nvPr/>
        </p:nvSpPr>
        <p:spPr>
          <a:xfrm>
            <a:off x="9220844" y="3315240"/>
            <a:ext cx="2258880" cy="669600"/>
          </a:xfrm>
          <a:prstGeom prst="rect">
            <a:avLst/>
          </a:prstGeom>
          <a:solidFill>
            <a:srgbClr val="717BA2"/>
          </a:solidFill>
          <a:ln w="38160">
            <a:solidFill>
              <a:srgbClr val="000000"/>
            </a:solidFill>
            <a:round/>
          </a:ln>
        </p:spPr>
        <p:style>
          <a:lnRef idx="0">
            <a:scrgbClr r="0" g="0" b="0"/>
          </a:lnRef>
          <a:fillRef idx="0">
            <a:scrgbClr r="0" g="0" b="0"/>
          </a:fillRef>
          <a:effectRef idx="0">
            <a:scrgbClr r="0" g="0" b="0"/>
          </a:effectRef>
          <a:fontRef idx="minor"/>
        </p:style>
        <p:txBody>
          <a:bodyPr lIns="0" tIns="151200" rIns="0" bIns="0"/>
          <a:lstStyle/>
          <a:p>
            <a:pPr marL="274320" indent="260280" algn="ctr">
              <a:lnSpc>
                <a:spcPct val="100000"/>
              </a:lnSpc>
              <a:spcBef>
                <a:spcPts val="1191"/>
              </a:spcBef>
            </a:pPr>
            <a:r>
              <a:rPr lang="en-US" b="0" strike="noStrike" spc="-1" dirty="0">
                <a:solidFill>
                  <a:srgbClr val="000000"/>
                </a:solidFill>
                <a:latin typeface="Arial"/>
                <a:ea typeface="DejaVu Sans"/>
              </a:rPr>
              <a:t>Object  Recogn</a:t>
            </a:r>
            <a:r>
              <a:rPr lang="en-US" b="0" strike="noStrike" spc="1" dirty="0">
                <a:solidFill>
                  <a:srgbClr val="000000"/>
                </a:solidFill>
                <a:latin typeface="Arial"/>
                <a:ea typeface="DejaVu Sans"/>
              </a:rPr>
              <a:t>i</a:t>
            </a:r>
            <a:r>
              <a:rPr lang="en-US" b="0" strike="noStrike" spc="-12" dirty="0">
                <a:solidFill>
                  <a:srgbClr val="000000"/>
                </a:solidFill>
                <a:latin typeface="Arial"/>
                <a:ea typeface="DejaVu Sans"/>
              </a:rPr>
              <a:t>t</a:t>
            </a:r>
            <a:r>
              <a:rPr lang="en-US" b="0" strike="noStrike" spc="-1" dirty="0">
                <a:solidFill>
                  <a:srgbClr val="000000"/>
                </a:solidFill>
                <a:latin typeface="Arial"/>
                <a:ea typeface="DejaVu Sans"/>
              </a:rPr>
              <a:t>ion</a:t>
            </a:r>
            <a:endParaRPr lang="en-US" b="0" strike="noStrike" spc="-1" dirty="0">
              <a:latin typeface="Arial"/>
            </a:endParaRPr>
          </a:p>
        </p:txBody>
      </p:sp>
      <p:sp>
        <p:nvSpPr>
          <p:cNvPr id="13" name="CustomShape 12"/>
          <p:cNvSpPr/>
          <p:nvPr/>
        </p:nvSpPr>
        <p:spPr>
          <a:xfrm>
            <a:off x="733440" y="4845780"/>
            <a:ext cx="2299200" cy="286920"/>
          </a:xfrm>
          <a:prstGeom prst="rect">
            <a:avLst/>
          </a:prstGeom>
          <a:noFill/>
          <a:ln>
            <a:noFill/>
          </a:ln>
        </p:spPr>
        <p:style>
          <a:lnRef idx="0">
            <a:scrgbClr r="0" g="0" b="0"/>
          </a:lnRef>
          <a:fillRef idx="0">
            <a:scrgbClr r="0" g="0" b="0"/>
          </a:fillRef>
          <a:effectRef idx="0">
            <a:scrgbClr r="0" g="0" b="0"/>
          </a:effectRef>
          <a:fontRef idx="minor"/>
        </p:style>
        <p:txBody>
          <a:bodyPr lIns="0" tIns="12600" rIns="0" bIns="0"/>
          <a:lstStyle/>
          <a:p>
            <a:pPr marL="12600">
              <a:lnSpc>
                <a:spcPct val="100000"/>
              </a:lnSpc>
              <a:spcBef>
                <a:spcPts val="99"/>
              </a:spcBef>
            </a:pPr>
            <a:r>
              <a:rPr lang="en-US" sz="1800" b="0" strike="noStrike" spc="-7" dirty="0">
                <a:solidFill>
                  <a:srgbClr val="000000"/>
                </a:solidFill>
                <a:latin typeface="Arial"/>
                <a:ea typeface="DejaVu Sans"/>
              </a:rPr>
              <a:t>Problem</a:t>
            </a:r>
            <a:r>
              <a:rPr lang="en-US" sz="1800" b="0" strike="noStrike" spc="-55" dirty="0">
                <a:solidFill>
                  <a:srgbClr val="000000"/>
                </a:solidFill>
                <a:latin typeface="Arial"/>
                <a:ea typeface="DejaVu Sans"/>
              </a:rPr>
              <a:t> </a:t>
            </a:r>
            <a:r>
              <a:rPr lang="en-US" sz="1800" b="0" strike="noStrike" spc="-7" dirty="0">
                <a:solidFill>
                  <a:srgbClr val="000000"/>
                </a:solidFill>
                <a:latin typeface="Arial"/>
                <a:ea typeface="DejaVu Sans"/>
              </a:rPr>
              <a:t>Domain</a:t>
            </a:r>
            <a:endParaRPr lang="en-US" sz="1800" b="0" strike="noStrike" spc="-1" dirty="0">
              <a:latin typeface="Arial"/>
            </a:endParaRPr>
          </a:p>
        </p:txBody>
      </p:sp>
      <p:sp>
        <p:nvSpPr>
          <p:cNvPr id="14" name="CustomShape 13"/>
          <p:cNvSpPr/>
          <p:nvPr/>
        </p:nvSpPr>
        <p:spPr>
          <a:xfrm>
            <a:off x="1835520" y="4291740"/>
            <a:ext cx="100800" cy="525240"/>
          </a:xfrm>
          <a:custGeom>
            <a:avLst/>
            <a:gdLst/>
            <a:ahLst/>
            <a:cxnLst/>
            <a:rect l="l" t="t" r="r" b="b"/>
            <a:pathLst>
              <a:path w="76200" h="525779">
                <a:moveTo>
                  <a:pt x="44450" y="63499"/>
                </a:moveTo>
                <a:lnTo>
                  <a:pt x="31750" y="63499"/>
                </a:lnTo>
                <a:lnTo>
                  <a:pt x="31750" y="525525"/>
                </a:lnTo>
                <a:lnTo>
                  <a:pt x="44450" y="525525"/>
                </a:lnTo>
                <a:lnTo>
                  <a:pt x="44450" y="63499"/>
                </a:lnTo>
                <a:close/>
                <a:moveTo>
                  <a:pt x="38100" y="0"/>
                </a:moveTo>
                <a:lnTo>
                  <a:pt x="0" y="76199"/>
                </a:lnTo>
                <a:lnTo>
                  <a:pt x="31750" y="76199"/>
                </a:lnTo>
                <a:lnTo>
                  <a:pt x="31750" y="63499"/>
                </a:lnTo>
                <a:lnTo>
                  <a:pt x="69850" y="63499"/>
                </a:lnTo>
                <a:lnTo>
                  <a:pt x="38100" y="0"/>
                </a:lnTo>
                <a:close/>
                <a:moveTo>
                  <a:pt x="69850" y="63499"/>
                </a:moveTo>
                <a:lnTo>
                  <a:pt x="44450" y="63499"/>
                </a:lnTo>
                <a:lnTo>
                  <a:pt x="44450" y="76199"/>
                </a:lnTo>
                <a:lnTo>
                  <a:pt x="76200" y="76199"/>
                </a:lnTo>
                <a:lnTo>
                  <a:pt x="69850" y="63499"/>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15" name="CustomShape 14"/>
          <p:cNvSpPr/>
          <p:nvPr/>
        </p:nvSpPr>
        <p:spPr>
          <a:xfrm>
            <a:off x="1835520" y="3168540"/>
            <a:ext cx="100800" cy="293400"/>
          </a:xfrm>
          <a:custGeom>
            <a:avLst/>
            <a:gdLst/>
            <a:ahLst/>
            <a:cxnLst/>
            <a:rect l="l" t="t" r="r" b="b"/>
            <a:pathLst>
              <a:path w="76200" h="294004">
                <a:moveTo>
                  <a:pt x="44450" y="63500"/>
                </a:moveTo>
                <a:lnTo>
                  <a:pt x="31750" y="63500"/>
                </a:lnTo>
                <a:lnTo>
                  <a:pt x="31750" y="293624"/>
                </a:lnTo>
                <a:lnTo>
                  <a:pt x="44450" y="293624"/>
                </a:lnTo>
                <a:lnTo>
                  <a:pt x="44450" y="63500"/>
                </a:lnTo>
                <a:close/>
                <a:moveTo>
                  <a:pt x="38100" y="0"/>
                </a:moveTo>
                <a:lnTo>
                  <a:pt x="0" y="76200"/>
                </a:lnTo>
                <a:lnTo>
                  <a:pt x="31750" y="76200"/>
                </a:lnTo>
                <a:lnTo>
                  <a:pt x="31750" y="63500"/>
                </a:lnTo>
                <a:lnTo>
                  <a:pt x="69850" y="63500"/>
                </a:lnTo>
                <a:lnTo>
                  <a:pt x="38100" y="0"/>
                </a:lnTo>
                <a:close/>
                <a:moveTo>
                  <a:pt x="69850" y="63500"/>
                </a:moveTo>
                <a:lnTo>
                  <a:pt x="44450" y="63500"/>
                </a:lnTo>
                <a:lnTo>
                  <a:pt x="44450" y="76200"/>
                </a:lnTo>
                <a:lnTo>
                  <a:pt x="76200" y="76200"/>
                </a:lnTo>
                <a:lnTo>
                  <a:pt x="69850" y="63500"/>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16" name="CustomShape 15"/>
          <p:cNvSpPr/>
          <p:nvPr/>
        </p:nvSpPr>
        <p:spPr>
          <a:xfrm>
            <a:off x="10270560" y="4017420"/>
            <a:ext cx="100800" cy="274320"/>
          </a:xfrm>
          <a:custGeom>
            <a:avLst/>
            <a:gdLst/>
            <a:ahLst/>
            <a:cxnLst/>
            <a:rect l="l" t="t" r="r" b="b"/>
            <a:pathLst>
              <a:path w="76200" h="274954">
                <a:moveTo>
                  <a:pt x="31750" y="198374"/>
                </a:moveTo>
                <a:lnTo>
                  <a:pt x="0" y="198374"/>
                </a:lnTo>
                <a:lnTo>
                  <a:pt x="38100" y="274574"/>
                </a:lnTo>
                <a:lnTo>
                  <a:pt x="69850" y="211074"/>
                </a:lnTo>
                <a:lnTo>
                  <a:pt x="31750" y="211074"/>
                </a:lnTo>
                <a:lnTo>
                  <a:pt x="31750" y="198374"/>
                </a:lnTo>
                <a:close/>
                <a:moveTo>
                  <a:pt x="44450" y="0"/>
                </a:moveTo>
                <a:lnTo>
                  <a:pt x="31750" y="0"/>
                </a:lnTo>
                <a:lnTo>
                  <a:pt x="31750" y="211074"/>
                </a:lnTo>
                <a:lnTo>
                  <a:pt x="44450" y="211074"/>
                </a:lnTo>
                <a:lnTo>
                  <a:pt x="44450" y="0"/>
                </a:lnTo>
                <a:close/>
                <a:moveTo>
                  <a:pt x="76200" y="198374"/>
                </a:moveTo>
                <a:lnTo>
                  <a:pt x="44450" y="198374"/>
                </a:lnTo>
                <a:lnTo>
                  <a:pt x="44450" y="211074"/>
                </a:lnTo>
                <a:lnTo>
                  <a:pt x="69850" y="211074"/>
                </a:lnTo>
                <a:lnTo>
                  <a:pt x="76200" y="198374"/>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17" name="CustomShape 17"/>
          <p:cNvSpPr/>
          <p:nvPr/>
        </p:nvSpPr>
        <p:spPr>
          <a:xfrm>
            <a:off x="10271520" y="3022020"/>
            <a:ext cx="100800" cy="274320"/>
          </a:xfrm>
          <a:custGeom>
            <a:avLst/>
            <a:gdLst/>
            <a:ahLst/>
            <a:cxnLst/>
            <a:rect l="l" t="t" r="r" b="b"/>
            <a:pathLst>
              <a:path w="76200" h="274954">
                <a:moveTo>
                  <a:pt x="31750" y="198374"/>
                </a:moveTo>
                <a:lnTo>
                  <a:pt x="0" y="198374"/>
                </a:lnTo>
                <a:lnTo>
                  <a:pt x="38100" y="274574"/>
                </a:lnTo>
                <a:lnTo>
                  <a:pt x="69850" y="211074"/>
                </a:lnTo>
                <a:lnTo>
                  <a:pt x="31750" y="211074"/>
                </a:lnTo>
                <a:lnTo>
                  <a:pt x="31750" y="198374"/>
                </a:lnTo>
                <a:close/>
                <a:moveTo>
                  <a:pt x="44450" y="0"/>
                </a:moveTo>
                <a:lnTo>
                  <a:pt x="31750" y="0"/>
                </a:lnTo>
                <a:lnTo>
                  <a:pt x="31750" y="211074"/>
                </a:lnTo>
                <a:lnTo>
                  <a:pt x="44450" y="211074"/>
                </a:lnTo>
                <a:lnTo>
                  <a:pt x="44450" y="0"/>
                </a:lnTo>
                <a:close/>
                <a:moveTo>
                  <a:pt x="76200" y="198374"/>
                </a:moveTo>
                <a:lnTo>
                  <a:pt x="44450" y="198374"/>
                </a:lnTo>
                <a:lnTo>
                  <a:pt x="44450" y="211074"/>
                </a:lnTo>
                <a:lnTo>
                  <a:pt x="69850" y="211074"/>
                </a:lnTo>
                <a:lnTo>
                  <a:pt x="76200" y="198374"/>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18" name="CustomShape 18"/>
          <p:cNvSpPr/>
          <p:nvPr/>
        </p:nvSpPr>
        <p:spPr>
          <a:xfrm>
            <a:off x="8827680" y="1534500"/>
            <a:ext cx="1542720" cy="802440"/>
          </a:xfrm>
          <a:custGeom>
            <a:avLst/>
            <a:gdLst/>
            <a:ahLst/>
            <a:cxnLst/>
            <a:rect l="l" t="t" r="r" b="b"/>
            <a:pathLst>
              <a:path w="1157604" h="803275">
                <a:moveTo>
                  <a:pt x="1112774" y="727075"/>
                </a:moveTo>
                <a:lnTo>
                  <a:pt x="1081024" y="727075"/>
                </a:lnTo>
                <a:lnTo>
                  <a:pt x="1119124" y="803275"/>
                </a:lnTo>
                <a:lnTo>
                  <a:pt x="1150874" y="739775"/>
                </a:lnTo>
                <a:lnTo>
                  <a:pt x="1112774" y="739775"/>
                </a:lnTo>
                <a:lnTo>
                  <a:pt x="1112774" y="727075"/>
                </a:lnTo>
                <a:close/>
                <a:moveTo>
                  <a:pt x="1112774" y="6350"/>
                </a:moveTo>
                <a:lnTo>
                  <a:pt x="1112774" y="739775"/>
                </a:lnTo>
                <a:lnTo>
                  <a:pt x="1125474" y="739775"/>
                </a:lnTo>
                <a:lnTo>
                  <a:pt x="1125474" y="12700"/>
                </a:lnTo>
                <a:lnTo>
                  <a:pt x="1119124" y="12700"/>
                </a:lnTo>
                <a:lnTo>
                  <a:pt x="1112774" y="6350"/>
                </a:lnTo>
                <a:close/>
                <a:moveTo>
                  <a:pt x="1157224" y="727075"/>
                </a:moveTo>
                <a:lnTo>
                  <a:pt x="1125474" y="727075"/>
                </a:lnTo>
                <a:lnTo>
                  <a:pt x="1125474" y="739775"/>
                </a:lnTo>
                <a:lnTo>
                  <a:pt x="1150874" y="739775"/>
                </a:lnTo>
                <a:lnTo>
                  <a:pt x="1157224" y="727075"/>
                </a:lnTo>
                <a:close/>
                <a:moveTo>
                  <a:pt x="1125474" y="0"/>
                </a:moveTo>
                <a:lnTo>
                  <a:pt x="0" y="0"/>
                </a:lnTo>
                <a:lnTo>
                  <a:pt x="0" y="12700"/>
                </a:lnTo>
                <a:lnTo>
                  <a:pt x="1112774" y="12700"/>
                </a:lnTo>
                <a:lnTo>
                  <a:pt x="1112774" y="6350"/>
                </a:lnTo>
                <a:lnTo>
                  <a:pt x="1125474" y="6350"/>
                </a:lnTo>
                <a:lnTo>
                  <a:pt x="1125474" y="0"/>
                </a:lnTo>
                <a:close/>
                <a:moveTo>
                  <a:pt x="1125474" y="6350"/>
                </a:moveTo>
                <a:lnTo>
                  <a:pt x="1112774" y="6350"/>
                </a:lnTo>
                <a:lnTo>
                  <a:pt x="1119124" y="12700"/>
                </a:lnTo>
                <a:lnTo>
                  <a:pt x="1125474" y="12700"/>
                </a:lnTo>
                <a:lnTo>
                  <a:pt x="1125474" y="6350"/>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19" name="CustomShape 19"/>
          <p:cNvSpPr/>
          <p:nvPr/>
        </p:nvSpPr>
        <p:spPr>
          <a:xfrm>
            <a:off x="5657760" y="1502820"/>
            <a:ext cx="909120" cy="75600"/>
          </a:xfrm>
          <a:custGeom>
            <a:avLst/>
            <a:gdLst/>
            <a:ahLst/>
            <a:cxnLst/>
            <a:rect l="l" t="t" r="r" b="b"/>
            <a:pathLst>
              <a:path w="682625" h="76200">
                <a:moveTo>
                  <a:pt x="606425" y="0"/>
                </a:moveTo>
                <a:lnTo>
                  <a:pt x="606425" y="76200"/>
                </a:lnTo>
                <a:lnTo>
                  <a:pt x="669925" y="44450"/>
                </a:lnTo>
                <a:lnTo>
                  <a:pt x="619125" y="44450"/>
                </a:lnTo>
                <a:lnTo>
                  <a:pt x="619125" y="31750"/>
                </a:lnTo>
                <a:lnTo>
                  <a:pt x="669925" y="31750"/>
                </a:lnTo>
                <a:lnTo>
                  <a:pt x="606425" y="0"/>
                </a:lnTo>
                <a:close/>
                <a:moveTo>
                  <a:pt x="606425" y="31750"/>
                </a:moveTo>
                <a:lnTo>
                  <a:pt x="0" y="31750"/>
                </a:lnTo>
                <a:lnTo>
                  <a:pt x="0" y="44450"/>
                </a:lnTo>
                <a:lnTo>
                  <a:pt x="606425" y="44450"/>
                </a:lnTo>
                <a:lnTo>
                  <a:pt x="606425" y="31750"/>
                </a:lnTo>
                <a:close/>
                <a:moveTo>
                  <a:pt x="669925" y="31750"/>
                </a:moveTo>
                <a:lnTo>
                  <a:pt x="619125" y="31750"/>
                </a:lnTo>
                <a:lnTo>
                  <a:pt x="619125" y="44450"/>
                </a:lnTo>
                <a:lnTo>
                  <a:pt x="669925" y="44450"/>
                </a:lnTo>
                <a:lnTo>
                  <a:pt x="682625" y="38100"/>
                </a:lnTo>
                <a:lnTo>
                  <a:pt x="669925" y="31750"/>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20" name="CustomShape 20"/>
          <p:cNvSpPr/>
          <p:nvPr/>
        </p:nvSpPr>
        <p:spPr>
          <a:xfrm>
            <a:off x="1878240" y="1502820"/>
            <a:ext cx="1518720" cy="834480"/>
          </a:xfrm>
          <a:custGeom>
            <a:avLst/>
            <a:gdLst/>
            <a:ahLst/>
            <a:cxnLst/>
            <a:rect l="l" t="t" r="r" b="b"/>
            <a:pathLst>
              <a:path w="1139825" h="835025">
                <a:moveTo>
                  <a:pt x="1063625" y="31750"/>
                </a:moveTo>
                <a:lnTo>
                  <a:pt x="0" y="31750"/>
                </a:lnTo>
                <a:lnTo>
                  <a:pt x="0" y="835025"/>
                </a:lnTo>
                <a:lnTo>
                  <a:pt x="12700" y="835025"/>
                </a:lnTo>
                <a:lnTo>
                  <a:pt x="12700" y="44450"/>
                </a:lnTo>
                <a:lnTo>
                  <a:pt x="6350" y="44450"/>
                </a:lnTo>
                <a:lnTo>
                  <a:pt x="12700" y="38100"/>
                </a:lnTo>
                <a:lnTo>
                  <a:pt x="1063625" y="38100"/>
                </a:lnTo>
                <a:lnTo>
                  <a:pt x="1063625" y="31750"/>
                </a:lnTo>
                <a:close/>
                <a:moveTo>
                  <a:pt x="1063625" y="0"/>
                </a:moveTo>
                <a:lnTo>
                  <a:pt x="1063625" y="76200"/>
                </a:lnTo>
                <a:lnTo>
                  <a:pt x="1127125" y="44450"/>
                </a:lnTo>
                <a:lnTo>
                  <a:pt x="1076325" y="44450"/>
                </a:lnTo>
                <a:lnTo>
                  <a:pt x="1076325" y="31750"/>
                </a:lnTo>
                <a:lnTo>
                  <a:pt x="1127125" y="31750"/>
                </a:lnTo>
                <a:lnTo>
                  <a:pt x="1063625" y="0"/>
                </a:lnTo>
                <a:close/>
                <a:moveTo>
                  <a:pt x="12700" y="38100"/>
                </a:moveTo>
                <a:lnTo>
                  <a:pt x="6350" y="44450"/>
                </a:lnTo>
                <a:lnTo>
                  <a:pt x="12700" y="44450"/>
                </a:lnTo>
                <a:lnTo>
                  <a:pt x="12700" y="38100"/>
                </a:lnTo>
                <a:close/>
                <a:moveTo>
                  <a:pt x="1063625" y="38100"/>
                </a:moveTo>
                <a:lnTo>
                  <a:pt x="12700" y="38100"/>
                </a:lnTo>
                <a:lnTo>
                  <a:pt x="12700" y="44450"/>
                </a:lnTo>
                <a:lnTo>
                  <a:pt x="1063625" y="44450"/>
                </a:lnTo>
                <a:lnTo>
                  <a:pt x="1063625" y="38100"/>
                </a:lnTo>
                <a:close/>
                <a:moveTo>
                  <a:pt x="1127125" y="31750"/>
                </a:moveTo>
                <a:lnTo>
                  <a:pt x="1076325" y="31750"/>
                </a:lnTo>
                <a:lnTo>
                  <a:pt x="1076325" y="44450"/>
                </a:lnTo>
                <a:lnTo>
                  <a:pt x="1127125" y="44450"/>
                </a:lnTo>
                <a:lnTo>
                  <a:pt x="1139825" y="38100"/>
                </a:lnTo>
                <a:lnTo>
                  <a:pt x="1127125" y="31750"/>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21" name="CustomShape 21"/>
          <p:cNvSpPr/>
          <p:nvPr/>
        </p:nvSpPr>
        <p:spPr>
          <a:xfrm>
            <a:off x="3843360" y="2114100"/>
            <a:ext cx="4597440" cy="2910240"/>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pic>
        <p:nvPicPr>
          <p:cNvPr id="22" name="Picture 21"/>
          <p:cNvPicPr/>
          <p:nvPr/>
        </p:nvPicPr>
        <p:blipFill>
          <a:blip r:embed="rId3"/>
          <a:stretch/>
        </p:blipFill>
        <p:spPr>
          <a:xfrm>
            <a:off x="3179040" y="5109660"/>
            <a:ext cx="5642880" cy="1011240"/>
          </a:xfrm>
          <a:prstGeom prst="rect">
            <a:avLst/>
          </a:prstGeom>
          <a:ln>
            <a:noFill/>
          </a:ln>
        </p:spPr>
      </p:pic>
    </p:spTree>
    <p:extLst>
      <p:ext uri="{BB962C8B-B14F-4D97-AF65-F5344CB8AC3E}">
        <p14:creationId xmlns:p14="http://schemas.microsoft.com/office/powerpoint/2010/main" val="12258289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3"/>
          <p:cNvSpPr>
            <a:spLocks noGrp="1"/>
          </p:cNvSpPr>
          <p:nvPr>
            <p:ph type="title"/>
          </p:nvPr>
        </p:nvSpPr>
        <p:spPr>
          <a:xfrm>
            <a:off x="529107" y="0"/>
            <a:ext cx="10515600" cy="1325563"/>
          </a:xfrm>
          <a:prstGeom prst="rect">
            <a:avLst/>
          </a:prstGeom>
          <a:noFill/>
          <a:ln>
            <a:noFill/>
          </a:ln>
        </p:spPr>
        <p:style>
          <a:lnRef idx="0">
            <a:scrgbClr r="0" g="0" b="0"/>
          </a:lnRef>
          <a:fillRef idx="0">
            <a:scrgbClr r="0" g="0" b="0"/>
          </a:fillRef>
          <a:effectRef idx="0">
            <a:scrgbClr r="0" g="0" b="0"/>
          </a:effectRef>
          <a:fontRef idx="minor"/>
        </p:style>
        <p:txBody>
          <a:bodyPr lIns="0" tIns="13320" rIns="0" bIns="0"/>
          <a:lstStyle/>
          <a:p>
            <a:pPr marL="12600">
              <a:lnSpc>
                <a:spcPct val="100000"/>
              </a:lnSpc>
              <a:spcBef>
                <a:spcPts val="105"/>
              </a:spcBef>
            </a:pPr>
            <a:r>
              <a:rPr lang="en-US" sz="3600" b="0" strike="noStrike" spc="109" dirty="0">
                <a:latin typeface="Trebuchet MS" pitchFamily="34" charset="0"/>
              </a:rPr>
              <a:t>Key </a:t>
            </a:r>
            <a:r>
              <a:rPr lang="en-US" sz="3600" b="0" strike="noStrike" spc="185" dirty="0">
                <a:latin typeface="Trebuchet MS" pitchFamily="34" charset="0"/>
              </a:rPr>
              <a:t>Stages </a:t>
            </a:r>
            <a:r>
              <a:rPr lang="en-US" sz="3600" b="0" strike="noStrike" spc="109" dirty="0">
                <a:latin typeface="Trebuchet MS" pitchFamily="34" charset="0"/>
              </a:rPr>
              <a:t>in </a:t>
            </a:r>
            <a:r>
              <a:rPr lang="en-US" sz="3600" b="0" strike="noStrike" spc="94" dirty="0">
                <a:latin typeface="Trebuchet MS" pitchFamily="34" charset="0"/>
              </a:rPr>
              <a:t>Digital Image </a:t>
            </a:r>
            <a:r>
              <a:rPr lang="en-US" sz="3600" b="0" strike="noStrike" spc="126" dirty="0">
                <a:latin typeface="Trebuchet MS" pitchFamily="34" charset="0"/>
              </a:rPr>
              <a:t>Processing:  </a:t>
            </a:r>
            <a:r>
              <a:rPr lang="en-US" sz="3600" b="0" strike="noStrike" spc="131" dirty="0">
                <a:latin typeface="Trebuchet MS" pitchFamily="34" charset="0"/>
              </a:rPr>
              <a:t>Representation </a:t>
            </a:r>
            <a:r>
              <a:rPr lang="en-US" sz="3600" b="0" strike="noStrike" spc="282" dirty="0">
                <a:latin typeface="Trebuchet MS" pitchFamily="34" charset="0"/>
              </a:rPr>
              <a:t>&amp;</a:t>
            </a:r>
            <a:r>
              <a:rPr lang="en-US" sz="3600" b="0" strike="noStrike" spc="316" dirty="0">
                <a:latin typeface="Trebuchet MS" pitchFamily="34" charset="0"/>
              </a:rPr>
              <a:t> </a:t>
            </a:r>
            <a:r>
              <a:rPr lang="en-US" sz="3600" b="0" strike="noStrike" spc="131" dirty="0">
                <a:latin typeface="Trebuchet MS" pitchFamily="34" charset="0"/>
              </a:rPr>
              <a:t>Description</a:t>
            </a:r>
            <a:endParaRPr lang="en-US" sz="3600" b="0" strike="noStrike" spc="-1" dirty="0">
              <a:latin typeface="Trebuchet MS" pitchFamily="34" charset="0"/>
            </a:endParaRPr>
          </a:p>
        </p:txBody>
      </p:sp>
      <p:sp>
        <p:nvSpPr>
          <p:cNvPr id="5" name="CustomShape 5"/>
          <p:cNvSpPr/>
          <p:nvPr/>
        </p:nvSpPr>
        <p:spPr>
          <a:xfrm>
            <a:off x="3381360" y="1218600"/>
            <a:ext cx="2261280" cy="684000"/>
          </a:xfrm>
          <a:prstGeom prst="rect">
            <a:avLst/>
          </a:prstGeom>
          <a:noFill/>
          <a:ln w="12240">
            <a:solidFill>
              <a:srgbClr val="000000"/>
            </a:solidFill>
            <a:round/>
          </a:ln>
        </p:spPr>
        <p:style>
          <a:lnRef idx="0">
            <a:scrgbClr r="0" g="0" b="0"/>
          </a:lnRef>
          <a:fillRef idx="0">
            <a:scrgbClr r="0" g="0" b="0"/>
          </a:fillRef>
          <a:effectRef idx="0">
            <a:scrgbClr r="0" g="0" b="0"/>
          </a:effectRef>
          <a:fontRef idx="minor"/>
        </p:style>
        <p:txBody>
          <a:bodyPr lIns="0" tIns="135360" rIns="0" bIns="0"/>
          <a:lstStyle/>
          <a:p>
            <a:pPr marL="265320" indent="266760">
              <a:lnSpc>
                <a:spcPct val="100000"/>
              </a:lnSpc>
              <a:spcBef>
                <a:spcPts val="1066"/>
              </a:spcBef>
            </a:pPr>
            <a:r>
              <a:rPr lang="en-US" sz="1800" b="0" strike="noStrike" spc="-7">
                <a:solidFill>
                  <a:srgbClr val="000000"/>
                </a:solidFill>
                <a:latin typeface="Arial"/>
                <a:ea typeface="DejaVu Sans"/>
              </a:rPr>
              <a:t>Image  R</a:t>
            </a:r>
            <a:r>
              <a:rPr lang="en-US" sz="1800" b="0" strike="noStrike" spc="-15">
                <a:solidFill>
                  <a:srgbClr val="000000"/>
                </a:solidFill>
                <a:latin typeface="Arial"/>
                <a:ea typeface="DejaVu Sans"/>
              </a:rPr>
              <a:t>e</a:t>
            </a:r>
            <a:r>
              <a:rPr lang="en-US" sz="1800" b="0" strike="noStrike" spc="-1">
                <a:solidFill>
                  <a:srgbClr val="000000"/>
                </a:solidFill>
                <a:latin typeface="Arial"/>
                <a:ea typeface="DejaVu Sans"/>
              </a:rPr>
              <a:t>stor</a:t>
            </a:r>
            <a:r>
              <a:rPr lang="en-US" sz="1800" b="0" strike="noStrike" spc="-15">
                <a:solidFill>
                  <a:srgbClr val="000000"/>
                </a:solidFill>
                <a:latin typeface="Arial"/>
                <a:ea typeface="DejaVu Sans"/>
              </a:rPr>
              <a:t>a</a:t>
            </a:r>
            <a:r>
              <a:rPr lang="en-US" sz="1800" b="0" strike="noStrike" spc="-7">
                <a:solidFill>
                  <a:srgbClr val="000000"/>
                </a:solidFill>
                <a:latin typeface="Arial"/>
                <a:ea typeface="DejaVu Sans"/>
              </a:rPr>
              <a:t>tion</a:t>
            </a:r>
            <a:endParaRPr lang="en-US" sz="1800" b="0" strike="noStrike" spc="-1">
              <a:latin typeface="Arial"/>
            </a:endParaRPr>
          </a:p>
        </p:txBody>
      </p:sp>
      <p:sp>
        <p:nvSpPr>
          <p:cNvPr id="6" name="CustomShape 6"/>
          <p:cNvSpPr/>
          <p:nvPr/>
        </p:nvSpPr>
        <p:spPr>
          <a:xfrm>
            <a:off x="6553200" y="1218600"/>
            <a:ext cx="2258880" cy="684000"/>
          </a:xfrm>
          <a:prstGeom prst="rect">
            <a:avLst/>
          </a:prstGeom>
          <a:noFill/>
          <a:ln w="12240">
            <a:solidFill>
              <a:srgbClr val="000000"/>
            </a:solidFill>
            <a:round/>
          </a:ln>
        </p:spPr>
        <p:style>
          <a:lnRef idx="0">
            <a:scrgbClr r="0" g="0" b="0"/>
          </a:lnRef>
          <a:fillRef idx="0">
            <a:scrgbClr r="0" g="0" b="0"/>
          </a:fillRef>
          <a:effectRef idx="0">
            <a:scrgbClr r="0" g="0" b="0"/>
          </a:effectRef>
          <a:fontRef idx="minor"/>
        </p:style>
        <p:txBody>
          <a:bodyPr lIns="0" tIns="135360" rIns="0" bIns="0"/>
          <a:lstStyle/>
          <a:p>
            <a:pPr marL="284400" indent="-144000">
              <a:lnSpc>
                <a:spcPct val="100000"/>
              </a:lnSpc>
              <a:spcBef>
                <a:spcPts val="1066"/>
              </a:spcBef>
            </a:pPr>
            <a:r>
              <a:rPr lang="en-US" sz="1800" b="0" strike="noStrike" spc="-7">
                <a:solidFill>
                  <a:srgbClr val="000000"/>
                </a:solidFill>
                <a:latin typeface="Arial"/>
                <a:ea typeface="DejaVu Sans"/>
              </a:rPr>
              <a:t>Mor</a:t>
            </a:r>
            <a:r>
              <a:rPr lang="en-US" sz="1800" b="0" strike="noStrike" spc="-15">
                <a:solidFill>
                  <a:srgbClr val="000000"/>
                </a:solidFill>
                <a:latin typeface="Arial"/>
                <a:ea typeface="DejaVu Sans"/>
              </a:rPr>
              <a:t>p</a:t>
            </a:r>
            <a:r>
              <a:rPr lang="en-US" sz="1800" b="0" strike="noStrike" spc="-7">
                <a:solidFill>
                  <a:srgbClr val="000000"/>
                </a:solidFill>
                <a:latin typeface="Arial"/>
                <a:ea typeface="DejaVu Sans"/>
              </a:rPr>
              <a:t>h</a:t>
            </a:r>
            <a:r>
              <a:rPr lang="en-US" sz="1800" b="0" strike="noStrike" spc="-15">
                <a:solidFill>
                  <a:srgbClr val="000000"/>
                </a:solidFill>
                <a:latin typeface="Arial"/>
                <a:ea typeface="DejaVu Sans"/>
              </a:rPr>
              <a:t>o</a:t>
            </a:r>
            <a:r>
              <a:rPr lang="en-US" sz="1800" b="0" strike="noStrike" spc="-7">
                <a:solidFill>
                  <a:srgbClr val="000000"/>
                </a:solidFill>
                <a:latin typeface="Arial"/>
                <a:ea typeface="DejaVu Sans"/>
              </a:rPr>
              <a:t>l</a:t>
            </a:r>
            <a:r>
              <a:rPr lang="en-US" sz="1800" b="0" strike="noStrike" spc="-15">
                <a:solidFill>
                  <a:srgbClr val="000000"/>
                </a:solidFill>
                <a:latin typeface="Arial"/>
                <a:ea typeface="DejaVu Sans"/>
              </a:rPr>
              <a:t>o</a:t>
            </a:r>
            <a:r>
              <a:rPr lang="en-US" sz="1800" b="0" strike="noStrike" spc="-7">
                <a:solidFill>
                  <a:srgbClr val="000000"/>
                </a:solidFill>
                <a:latin typeface="Arial"/>
                <a:ea typeface="DejaVu Sans"/>
              </a:rPr>
              <a:t>g</a:t>
            </a:r>
            <a:r>
              <a:rPr lang="en-US" sz="1800" b="0" strike="noStrike" spc="-15">
                <a:solidFill>
                  <a:srgbClr val="000000"/>
                </a:solidFill>
                <a:latin typeface="Arial"/>
                <a:ea typeface="DejaVu Sans"/>
              </a:rPr>
              <a:t>i</a:t>
            </a:r>
            <a:r>
              <a:rPr lang="en-US" sz="1800" b="0" strike="noStrike" spc="-7">
                <a:solidFill>
                  <a:srgbClr val="000000"/>
                </a:solidFill>
                <a:latin typeface="Arial"/>
                <a:ea typeface="DejaVu Sans"/>
              </a:rPr>
              <a:t>cal  Processing</a:t>
            </a:r>
            <a:endParaRPr lang="en-US" sz="1800" b="0" strike="noStrike" spc="-1">
              <a:latin typeface="Arial"/>
            </a:endParaRPr>
          </a:p>
        </p:txBody>
      </p:sp>
      <p:sp>
        <p:nvSpPr>
          <p:cNvPr id="7" name="CustomShape 7"/>
          <p:cNvSpPr/>
          <p:nvPr/>
        </p:nvSpPr>
        <p:spPr>
          <a:xfrm>
            <a:off x="9176400" y="2431800"/>
            <a:ext cx="2258880" cy="558000"/>
          </a:xfrm>
          <a:prstGeom prst="rect">
            <a:avLst/>
          </a:prstGeom>
          <a:noFill/>
          <a:ln w="12240">
            <a:solidFill>
              <a:srgbClr val="000000"/>
            </a:solidFill>
            <a:round/>
          </a:ln>
        </p:spPr>
        <p:style>
          <a:lnRef idx="0">
            <a:scrgbClr r="0" g="0" b="0"/>
          </a:lnRef>
          <a:fillRef idx="0">
            <a:scrgbClr r="0" g="0" b="0"/>
          </a:fillRef>
          <a:effectRef idx="0">
            <a:scrgbClr r="0" g="0" b="0"/>
          </a:effectRef>
          <a:fontRef idx="minor"/>
        </p:style>
        <p:txBody>
          <a:bodyPr lIns="0" tIns="1800" rIns="0" bIns="0"/>
          <a:lstStyle/>
          <a:p>
            <a:pPr>
              <a:lnSpc>
                <a:spcPct val="100000"/>
              </a:lnSpc>
              <a:spcBef>
                <a:spcPts val="14"/>
              </a:spcBef>
            </a:pPr>
            <a:endParaRPr lang="en-US" sz="1800" b="0" strike="noStrike" spc="-1">
              <a:latin typeface="Arial"/>
            </a:endParaRPr>
          </a:p>
          <a:p>
            <a:pPr marL="144000">
              <a:lnSpc>
                <a:spcPct val="100000"/>
              </a:lnSpc>
            </a:pPr>
            <a:r>
              <a:rPr lang="en-US" sz="1800" b="0" strike="noStrike" spc="-7">
                <a:solidFill>
                  <a:srgbClr val="000000"/>
                </a:solidFill>
                <a:latin typeface="Arial"/>
                <a:ea typeface="DejaVu Sans"/>
              </a:rPr>
              <a:t>Segmentation</a:t>
            </a:r>
            <a:endParaRPr lang="en-US" sz="1800" b="0" strike="noStrike" spc="-1">
              <a:latin typeface="Arial"/>
            </a:endParaRPr>
          </a:p>
        </p:txBody>
      </p:sp>
      <p:grpSp>
        <p:nvGrpSpPr>
          <p:cNvPr id="8" name="Group 8"/>
          <p:cNvGrpSpPr/>
          <p:nvPr/>
        </p:nvGrpSpPr>
        <p:grpSpPr>
          <a:xfrm>
            <a:off x="9177360" y="4421618"/>
            <a:ext cx="2258880" cy="829800"/>
            <a:chOff x="6878520" y="5141160"/>
            <a:chExt cx="1694160" cy="829800"/>
          </a:xfrm>
        </p:grpSpPr>
        <p:sp>
          <p:nvSpPr>
            <p:cNvPr id="9" name="CustomShape 9"/>
            <p:cNvSpPr/>
            <p:nvPr/>
          </p:nvSpPr>
          <p:spPr>
            <a:xfrm>
              <a:off x="6878520" y="5141160"/>
              <a:ext cx="1694160" cy="829800"/>
            </a:xfrm>
            <a:custGeom>
              <a:avLst/>
              <a:gdLst/>
              <a:ahLst/>
              <a:cxnLst/>
              <a:rect l="l" t="t" r="r" b="b"/>
              <a:pathLst>
                <a:path w="1694815" h="830579">
                  <a:moveTo>
                    <a:pt x="1694687" y="0"/>
                  </a:moveTo>
                  <a:lnTo>
                    <a:pt x="0" y="0"/>
                  </a:lnTo>
                  <a:lnTo>
                    <a:pt x="0" y="830580"/>
                  </a:lnTo>
                  <a:lnTo>
                    <a:pt x="1694687" y="830580"/>
                  </a:lnTo>
                  <a:lnTo>
                    <a:pt x="1694687" y="0"/>
                  </a:lnTo>
                  <a:close/>
                </a:path>
              </a:pathLst>
            </a:custGeom>
            <a:solidFill>
              <a:srgbClr val="717BA2"/>
            </a:solidFill>
            <a:ln>
              <a:noFill/>
            </a:ln>
          </p:spPr>
          <p:style>
            <a:lnRef idx="0">
              <a:scrgbClr r="0" g="0" b="0"/>
            </a:lnRef>
            <a:fillRef idx="0">
              <a:scrgbClr r="0" g="0" b="0"/>
            </a:fillRef>
            <a:effectRef idx="0">
              <a:scrgbClr r="0" g="0" b="0"/>
            </a:effectRef>
            <a:fontRef idx="minor"/>
          </p:style>
        </p:sp>
        <p:sp>
          <p:nvSpPr>
            <p:cNvPr id="10" name="CustomShape 10"/>
            <p:cNvSpPr/>
            <p:nvPr/>
          </p:nvSpPr>
          <p:spPr>
            <a:xfrm>
              <a:off x="6878520" y="5141160"/>
              <a:ext cx="1694160" cy="829800"/>
            </a:xfrm>
            <a:custGeom>
              <a:avLst/>
              <a:gdLst/>
              <a:ahLst/>
              <a:cxnLst/>
              <a:rect l="l" t="t" r="r" b="b"/>
              <a:pathLst>
                <a:path w="1694815" h="830579">
                  <a:moveTo>
                    <a:pt x="0" y="830580"/>
                  </a:moveTo>
                  <a:lnTo>
                    <a:pt x="1694687" y="830580"/>
                  </a:lnTo>
                  <a:lnTo>
                    <a:pt x="1694687" y="0"/>
                  </a:lnTo>
                  <a:lnTo>
                    <a:pt x="0" y="0"/>
                  </a:lnTo>
                  <a:lnTo>
                    <a:pt x="0" y="830580"/>
                  </a:lnTo>
                  <a:close/>
                </a:path>
              </a:pathLst>
            </a:custGeom>
            <a:noFill/>
            <a:ln w="38160">
              <a:solidFill>
                <a:srgbClr val="000000"/>
              </a:solidFill>
              <a:round/>
            </a:ln>
          </p:spPr>
          <p:style>
            <a:lnRef idx="0">
              <a:scrgbClr r="0" g="0" b="0"/>
            </a:lnRef>
            <a:fillRef idx="0">
              <a:scrgbClr r="0" g="0" b="0"/>
            </a:fillRef>
            <a:effectRef idx="0">
              <a:scrgbClr r="0" g="0" b="0"/>
            </a:effectRef>
            <a:fontRef idx="minor"/>
          </p:style>
        </p:sp>
      </p:grpSp>
      <p:sp>
        <p:nvSpPr>
          <p:cNvPr id="11" name="CustomShape 11"/>
          <p:cNvSpPr/>
          <p:nvPr/>
        </p:nvSpPr>
        <p:spPr>
          <a:xfrm>
            <a:off x="739440" y="2431800"/>
            <a:ext cx="2261280" cy="684000"/>
          </a:xfrm>
          <a:prstGeom prst="rect">
            <a:avLst/>
          </a:prstGeom>
          <a:noFill/>
          <a:ln w="12240">
            <a:solidFill>
              <a:srgbClr val="000000"/>
            </a:solidFill>
            <a:round/>
          </a:ln>
        </p:spPr>
        <p:style>
          <a:lnRef idx="0">
            <a:scrgbClr r="0" g="0" b="0"/>
          </a:lnRef>
          <a:fillRef idx="0">
            <a:scrgbClr r="0" g="0" b="0"/>
          </a:fillRef>
          <a:effectRef idx="0">
            <a:scrgbClr r="0" g="0" b="0"/>
          </a:effectRef>
          <a:fontRef idx="minor"/>
        </p:style>
        <p:txBody>
          <a:bodyPr lIns="0" tIns="135360" rIns="0" bIns="0"/>
          <a:lstStyle/>
          <a:p>
            <a:pPr marL="144000" indent="386640">
              <a:lnSpc>
                <a:spcPct val="100000"/>
              </a:lnSpc>
              <a:spcBef>
                <a:spcPts val="1066"/>
              </a:spcBef>
            </a:pPr>
            <a:r>
              <a:rPr lang="en-US" sz="1800" b="0" strike="noStrike" spc="-7">
                <a:solidFill>
                  <a:srgbClr val="000000"/>
                </a:solidFill>
                <a:latin typeface="Arial"/>
                <a:ea typeface="DejaVu Sans"/>
              </a:rPr>
              <a:t>Image  E</a:t>
            </a:r>
            <a:r>
              <a:rPr lang="en-US" sz="1800" b="0" strike="noStrike" spc="-15">
                <a:solidFill>
                  <a:srgbClr val="000000"/>
                </a:solidFill>
                <a:latin typeface="Arial"/>
                <a:ea typeface="DejaVu Sans"/>
              </a:rPr>
              <a:t>n</a:t>
            </a:r>
            <a:r>
              <a:rPr lang="en-US" sz="1800" b="0" strike="noStrike" spc="-7">
                <a:solidFill>
                  <a:srgbClr val="000000"/>
                </a:solidFill>
                <a:latin typeface="Arial"/>
                <a:ea typeface="DejaVu Sans"/>
              </a:rPr>
              <a:t>h</a:t>
            </a:r>
            <a:r>
              <a:rPr lang="en-US" sz="1800" b="0" strike="noStrike" spc="-15">
                <a:solidFill>
                  <a:srgbClr val="000000"/>
                </a:solidFill>
                <a:latin typeface="Arial"/>
                <a:ea typeface="DejaVu Sans"/>
              </a:rPr>
              <a:t>a</a:t>
            </a:r>
            <a:r>
              <a:rPr lang="en-US" sz="1800" b="0" strike="noStrike" spc="-7">
                <a:solidFill>
                  <a:srgbClr val="000000"/>
                </a:solidFill>
                <a:latin typeface="Arial"/>
                <a:ea typeface="DejaVu Sans"/>
              </a:rPr>
              <a:t>nc</a:t>
            </a:r>
            <a:r>
              <a:rPr lang="en-US" sz="1800" b="0" strike="noStrike" spc="-15">
                <a:solidFill>
                  <a:srgbClr val="000000"/>
                </a:solidFill>
                <a:latin typeface="Arial"/>
                <a:ea typeface="DejaVu Sans"/>
              </a:rPr>
              <a:t>e</a:t>
            </a:r>
            <a:r>
              <a:rPr lang="en-US" sz="1800" b="0" strike="noStrike" spc="-7">
                <a:solidFill>
                  <a:srgbClr val="000000"/>
                </a:solidFill>
                <a:latin typeface="Arial"/>
                <a:ea typeface="DejaVu Sans"/>
              </a:rPr>
              <a:t>me</a:t>
            </a:r>
            <a:r>
              <a:rPr lang="en-US" sz="1800" b="0" strike="noStrike" spc="-15">
                <a:solidFill>
                  <a:srgbClr val="000000"/>
                </a:solidFill>
                <a:latin typeface="Arial"/>
                <a:ea typeface="DejaVu Sans"/>
              </a:rPr>
              <a:t>n</a:t>
            </a:r>
            <a:r>
              <a:rPr lang="en-US" sz="1800" b="0" strike="noStrike" spc="-1">
                <a:solidFill>
                  <a:srgbClr val="000000"/>
                </a:solidFill>
                <a:latin typeface="Arial"/>
                <a:ea typeface="DejaVu Sans"/>
              </a:rPr>
              <a:t>t</a:t>
            </a:r>
            <a:endParaRPr lang="en-US" sz="1800" b="0" strike="noStrike" spc="-1">
              <a:latin typeface="Arial"/>
            </a:endParaRPr>
          </a:p>
        </p:txBody>
      </p:sp>
      <p:sp>
        <p:nvSpPr>
          <p:cNvPr id="12" name="CustomShape 12"/>
          <p:cNvSpPr/>
          <p:nvPr/>
        </p:nvSpPr>
        <p:spPr>
          <a:xfrm>
            <a:off x="9223156" y="3371487"/>
            <a:ext cx="2258880" cy="670320"/>
          </a:xfrm>
          <a:prstGeom prst="rect">
            <a:avLst/>
          </a:prstGeom>
          <a:noFill/>
          <a:ln w="12240">
            <a:solidFill>
              <a:srgbClr val="000000"/>
            </a:solidFill>
            <a:round/>
          </a:ln>
        </p:spPr>
        <p:style>
          <a:lnRef idx="0">
            <a:scrgbClr r="0" g="0" b="0"/>
          </a:lnRef>
          <a:fillRef idx="0">
            <a:scrgbClr r="0" g="0" b="0"/>
          </a:fillRef>
          <a:effectRef idx="0">
            <a:scrgbClr r="0" g="0" b="0"/>
          </a:effectRef>
          <a:fontRef idx="minor"/>
        </p:style>
        <p:txBody>
          <a:bodyPr lIns="0" tIns="151920" rIns="0" bIns="0"/>
          <a:lstStyle/>
          <a:p>
            <a:pPr marL="275040" indent="260280">
              <a:lnSpc>
                <a:spcPct val="100000"/>
              </a:lnSpc>
              <a:spcBef>
                <a:spcPts val="1196"/>
              </a:spcBef>
            </a:pPr>
            <a:r>
              <a:rPr lang="en-US" sz="1700" b="0" strike="noStrike" spc="-1">
                <a:solidFill>
                  <a:srgbClr val="000000"/>
                </a:solidFill>
                <a:latin typeface="Arial"/>
                <a:ea typeface="DejaVu Sans"/>
              </a:rPr>
              <a:t>Object  Recogn</a:t>
            </a:r>
            <a:r>
              <a:rPr lang="en-US" sz="1700" b="0" strike="noStrike" spc="1">
                <a:solidFill>
                  <a:srgbClr val="000000"/>
                </a:solidFill>
                <a:latin typeface="Arial"/>
                <a:ea typeface="DejaVu Sans"/>
              </a:rPr>
              <a:t>i</a:t>
            </a:r>
            <a:r>
              <a:rPr lang="en-US" sz="1700" b="0" strike="noStrike" spc="-12">
                <a:solidFill>
                  <a:srgbClr val="000000"/>
                </a:solidFill>
                <a:latin typeface="Arial"/>
                <a:ea typeface="DejaVu Sans"/>
              </a:rPr>
              <a:t>t</a:t>
            </a:r>
            <a:r>
              <a:rPr lang="en-US" sz="1700" b="0" strike="noStrike" spc="-1">
                <a:solidFill>
                  <a:srgbClr val="000000"/>
                </a:solidFill>
                <a:latin typeface="Arial"/>
                <a:ea typeface="DejaVu Sans"/>
              </a:rPr>
              <a:t>ion</a:t>
            </a:r>
            <a:endParaRPr lang="en-US" sz="1700" b="0" strike="noStrike" spc="-1">
              <a:latin typeface="Arial"/>
            </a:endParaRPr>
          </a:p>
        </p:txBody>
      </p:sp>
      <p:sp>
        <p:nvSpPr>
          <p:cNvPr id="13" name="CustomShape 13"/>
          <p:cNvSpPr/>
          <p:nvPr/>
        </p:nvSpPr>
        <p:spPr>
          <a:xfrm>
            <a:off x="1836480" y="4248360"/>
            <a:ext cx="100800" cy="525240"/>
          </a:xfrm>
          <a:custGeom>
            <a:avLst/>
            <a:gdLst/>
            <a:ahLst/>
            <a:cxnLst/>
            <a:rect l="l" t="t" r="r" b="b"/>
            <a:pathLst>
              <a:path w="76200" h="525779">
                <a:moveTo>
                  <a:pt x="44450" y="63499"/>
                </a:moveTo>
                <a:lnTo>
                  <a:pt x="31750" y="63499"/>
                </a:lnTo>
                <a:lnTo>
                  <a:pt x="31750" y="525525"/>
                </a:lnTo>
                <a:lnTo>
                  <a:pt x="44450" y="525525"/>
                </a:lnTo>
                <a:lnTo>
                  <a:pt x="44450" y="63499"/>
                </a:lnTo>
                <a:close/>
                <a:moveTo>
                  <a:pt x="38100" y="0"/>
                </a:moveTo>
                <a:lnTo>
                  <a:pt x="0" y="76199"/>
                </a:lnTo>
                <a:lnTo>
                  <a:pt x="31750" y="76199"/>
                </a:lnTo>
                <a:lnTo>
                  <a:pt x="31750" y="63499"/>
                </a:lnTo>
                <a:lnTo>
                  <a:pt x="69850" y="63499"/>
                </a:lnTo>
                <a:lnTo>
                  <a:pt x="38100" y="0"/>
                </a:lnTo>
                <a:close/>
                <a:moveTo>
                  <a:pt x="69850" y="63499"/>
                </a:moveTo>
                <a:lnTo>
                  <a:pt x="44450" y="63499"/>
                </a:lnTo>
                <a:lnTo>
                  <a:pt x="44450" y="76199"/>
                </a:lnTo>
                <a:lnTo>
                  <a:pt x="76200" y="76199"/>
                </a:lnTo>
                <a:lnTo>
                  <a:pt x="69850" y="63499"/>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15" name="CustomShape 15"/>
          <p:cNvSpPr/>
          <p:nvPr/>
        </p:nvSpPr>
        <p:spPr>
          <a:xfrm>
            <a:off x="10255440" y="4111200"/>
            <a:ext cx="100800" cy="274320"/>
          </a:xfrm>
          <a:custGeom>
            <a:avLst/>
            <a:gdLst/>
            <a:ahLst/>
            <a:cxnLst/>
            <a:rect l="l" t="t" r="r" b="b"/>
            <a:pathLst>
              <a:path w="76200" h="274954">
                <a:moveTo>
                  <a:pt x="31750" y="198373"/>
                </a:moveTo>
                <a:lnTo>
                  <a:pt x="0" y="198373"/>
                </a:lnTo>
                <a:lnTo>
                  <a:pt x="38100" y="274573"/>
                </a:lnTo>
                <a:lnTo>
                  <a:pt x="69850" y="211073"/>
                </a:lnTo>
                <a:lnTo>
                  <a:pt x="31750" y="211073"/>
                </a:lnTo>
                <a:lnTo>
                  <a:pt x="31750" y="198373"/>
                </a:lnTo>
                <a:close/>
                <a:moveTo>
                  <a:pt x="44450" y="0"/>
                </a:moveTo>
                <a:lnTo>
                  <a:pt x="31750" y="0"/>
                </a:lnTo>
                <a:lnTo>
                  <a:pt x="31750" y="211073"/>
                </a:lnTo>
                <a:lnTo>
                  <a:pt x="44450" y="211073"/>
                </a:lnTo>
                <a:lnTo>
                  <a:pt x="44450" y="0"/>
                </a:lnTo>
                <a:close/>
                <a:moveTo>
                  <a:pt x="76200" y="198373"/>
                </a:moveTo>
                <a:lnTo>
                  <a:pt x="44450" y="198373"/>
                </a:lnTo>
                <a:lnTo>
                  <a:pt x="44450" y="211073"/>
                </a:lnTo>
                <a:lnTo>
                  <a:pt x="69850" y="211073"/>
                </a:lnTo>
                <a:lnTo>
                  <a:pt x="76200" y="198373"/>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16" name="CustomShape 16"/>
          <p:cNvSpPr/>
          <p:nvPr/>
        </p:nvSpPr>
        <p:spPr>
          <a:xfrm>
            <a:off x="10302196" y="3078458"/>
            <a:ext cx="100800" cy="293400"/>
          </a:xfrm>
          <a:custGeom>
            <a:avLst/>
            <a:gdLst/>
            <a:ahLst/>
            <a:cxnLst/>
            <a:rect l="l" t="t" r="r" b="b"/>
            <a:pathLst>
              <a:path w="76200" h="294004">
                <a:moveTo>
                  <a:pt x="31750" y="217424"/>
                </a:moveTo>
                <a:lnTo>
                  <a:pt x="0" y="217424"/>
                </a:lnTo>
                <a:lnTo>
                  <a:pt x="38100" y="293624"/>
                </a:lnTo>
                <a:lnTo>
                  <a:pt x="69850" y="230124"/>
                </a:lnTo>
                <a:lnTo>
                  <a:pt x="31750" y="230124"/>
                </a:lnTo>
                <a:lnTo>
                  <a:pt x="31750" y="217424"/>
                </a:lnTo>
                <a:close/>
                <a:moveTo>
                  <a:pt x="44450" y="0"/>
                </a:moveTo>
                <a:lnTo>
                  <a:pt x="31750" y="0"/>
                </a:lnTo>
                <a:lnTo>
                  <a:pt x="31750" y="230124"/>
                </a:lnTo>
                <a:lnTo>
                  <a:pt x="44450" y="230124"/>
                </a:lnTo>
                <a:lnTo>
                  <a:pt x="44450" y="0"/>
                </a:lnTo>
                <a:close/>
                <a:moveTo>
                  <a:pt x="76200" y="217424"/>
                </a:moveTo>
                <a:lnTo>
                  <a:pt x="44450" y="217424"/>
                </a:lnTo>
                <a:lnTo>
                  <a:pt x="44450" y="230124"/>
                </a:lnTo>
                <a:lnTo>
                  <a:pt x="69850" y="230124"/>
                </a:lnTo>
                <a:lnTo>
                  <a:pt x="76200" y="217424"/>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17" name="CustomShape 18"/>
          <p:cNvSpPr/>
          <p:nvPr/>
        </p:nvSpPr>
        <p:spPr>
          <a:xfrm>
            <a:off x="8812560" y="1628280"/>
            <a:ext cx="1542720" cy="802440"/>
          </a:xfrm>
          <a:custGeom>
            <a:avLst/>
            <a:gdLst/>
            <a:ahLst/>
            <a:cxnLst/>
            <a:rect l="l" t="t" r="r" b="b"/>
            <a:pathLst>
              <a:path w="1157604" h="803275">
                <a:moveTo>
                  <a:pt x="1112774" y="727075"/>
                </a:moveTo>
                <a:lnTo>
                  <a:pt x="1081024" y="727075"/>
                </a:lnTo>
                <a:lnTo>
                  <a:pt x="1119124" y="803275"/>
                </a:lnTo>
                <a:lnTo>
                  <a:pt x="1150874" y="739775"/>
                </a:lnTo>
                <a:lnTo>
                  <a:pt x="1112774" y="739775"/>
                </a:lnTo>
                <a:lnTo>
                  <a:pt x="1112774" y="727075"/>
                </a:lnTo>
                <a:close/>
                <a:moveTo>
                  <a:pt x="1112774" y="6350"/>
                </a:moveTo>
                <a:lnTo>
                  <a:pt x="1112774" y="739775"/>
                </a:lnTo>
                <a:lnTo>
                  <a:pt x="1125474" y="739775"/>
                </a:lnTo>
                <a:lnTo>
                  <a:pt x="1125474" y="12700"/>
                </a:lnTo>
                <a:lnTo>
                  <a:pt x="1119124" y="12700"/>
                </a:lnTo>
                <a:lnTo>
                  <a:pt x="1112774" y="6350"/>
                </a:lnTo>
                <a:close/>
                <a:moveTo>
                  <a:pt x="1157224" y="727075"/>
                </a:moveTo>
                <a:lnTo>
                  <a:pt x="1125474" y="727075"/>
                </a:lnTo>
                <a:lnTo>
                  <a:pt x="1125474" y="739775"/>
                </a:lnTo>
                <a:lnTo>
                  <a:pt x="1150874" y="739775"/>
                </a:lnTo>
                <a:lnTo>
                  <a:pt x="1157224" y="727075"/>
                </a:lnTo>
                <a:close/>
                <a:moveTo>
                  <a:pt x="1125474" y="0"/>
                </a:moveTo>
                <a:lnTo>
                  <a:pt x="0" y="0"/>
                </a:lnTo>
                <a:lnTo>
                  <a:pt x="0" y="12700"/>
                </a:lnTo>
                <a:lnTo>
                  <a:pt x="1112774" y="12700"/>
                </a:lnTo>
                <a:lnTo>
                  <a:pt x="1112774" y="6350"/>
                </a:lnTo>
                <a:lnTo>
                  <a:pt x="1125474" y="6350"/>
                </a:lnTo>
                <a:lnTo>
                  <a:pt x="1125474" y="0"/>
                </a:lnTo>
                <a:close/>
                <a:moveTo>
                  <a:pt x="1125474" y="6350"/>
                </a:moveTo>
                <a:lnTo>
                  <a:pt x="1112774" y="6350"/>
                </a:lnTo>
                <a:lnTo>
                  <a:pt x="1119124" y="12700"/>
                </a:lnTo>
                <a:lnTo>
                  <a:pt x="1125474" y="12700"/>
                </a:lnTo>
                <a:lnTo>
                  <a:pt x="1125474" y="6350"/>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18" name="CustomShape 19"/>
          <p:cNvSpPr/>
          <p:nvPr/>
        </p:nvSpPr>
        <p:spPr>
          <a:xfrm>
            <a:off x="5642640" y="1596600"/>
            <a:ext cx="909120" cy="75600"/>
          </a:xfrm>
          <a:custGeom>
            <a:avLst/>
            <a:gdLst/>
            <a:ahLst/>
            <a:cxnLst/>
            <a:rect l="l" t="t" r="r" b="b"/>
            <a:pathLst>
              <a:path w="682625" h="76200">
                <a:moveTo>
                  <a:pt x="606425" y="0"/>
                </a:moveTo>
                <a:lnTo>
                  <a:pt x="606425" y="76200"/>
                </a:lnTo>
                <a:lnTo>
                  <a:pt x="669925" y="44450"/>
                </a:lnTo>
                <a:lnTo>
                  <a:pt x="619125" y="44450"/>
                </a:lnTo>
                <a:lnTo>
                  <a:pt x="619125" y="31750"/>
                </a:lnTo>
                <a:lnTo>
                  <a:pt x="669925" y="31750"/>
                </a:lnTo>
                <a:lnTo>
                  <a:pt x="606425" y="0"/>
                </a:lnTo>
                <a:close/>
                <a:moveTo>
                  <a:pt x="606425" y="31750"/>
                </a:moveTo>
                <a:lnTo>
                  <a:pt x="0" y="31750"/>
                </a:lnTo>
                <a:lnTo>
                  <a:pt x="0" y="44450"/>
                </a:lnTo>
                <a:lnTo>
                  <a:pt x="606425" y="44450"/>
                </a:lnTo>
                <a:lnTo>
                  <a:pt x="606425" y="31750"/>
                </a:lnTo>
                <a:close/>
                <a:moveTo>
                  <a:pt x="669925" y="31750"/>
                </a:moveTo>
                <a:lnTo>
                  <a:pt x="619125" y="31750"/>
                </a:lnTo>
                <a:lnTo>
                  <a:pt x="619125" y="44450"/>
                </a:lnTo>
                <a:lnTo>
                  <a:pt x="669925" y="44450"/>
                </a:lnTo>
                <a:lnTo>
                  <a:pt x="682625" y="38100"/>
                </a:lnTo>
                <a:lnTo>
                  <a:pt x="669925" y="31750"/>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19" name="CustomShape 20"/>
          <p:cNvSpPr/>
          <p:nvPr/>
        </p:nvSpPr>
        <p:spPr>
          <a:xfrm>
            <a:off x="1863120" y="1596600"/>
            <a:ext cx="1518720" cy="834480"/>
          </a:xfrm>
          <a:custGeom>
            <a:avLst/>
            <a:gdLst/>
            <a:ahLst/>
            <a:cxnLst/>
            <a:rect l="l" t="t" r="r" b="b"/>
            <a:pathLst>
              <a:path w="1139825" h="835025">
                <a:moveTo>
                  <a:pt x="1063625" y="31750"/>
                </a:moveTo>
                <a:lnTo>
                  <a:pt x="0" y="31750"/>
                </a:lnTo>
                <a:lnTo>
                  <a:pt x="0" y="835025"/>
                </a:lnTo>
                <a:lnTo>
                  <a:pt x="12700" y="835025"/>
                </a:lnTo>
                <a:lnTo>
                  <a:pt x="12700" y="44450"/>
                </a:lnTo>
                <a:lnTo>
                  <a:pt x="6350" y="44450"/>
                </a:lnTo>
                <a:lnTo>
                  <a:pt x="12700" y="38100"/>
                </a:lnTo>
                <a:lnTo>
                  <a:pt x="1063625" y="38100"/>
                </a:lnTo>
                <a:lnTo>
                  <a:pt x="1063625" y="31750"/>
                </a:lnTo>
                <a:close/>
                <a:moveTo>
                  <a:pt x="1063625" y="0"/>
                </a:moveTo>
                <a:lnTo>
                  <a:pt x="1063625" y="76200"/>
                </a:lnTo>
                <a:lnTo>
                  <a:pt x="1127125" y="44450"/>
                </a:lnTo>
                <a:lnTo>
                  <a:pt x="1076325" y="44450"/>
                </a:lnTo>
                <a:lnTo>
                  <a:pt x="1076325" y="31750"/>
                </a:lnTo>
                <a:lnTo>
                  <a:pt x="1127125" y="31750"/>
                </a:lnTo>
                <a:lnTo>
                  <a:pt x="1063625" y="0"/>
                </a:lnTo>
                <a:close/>
                <a:moveTo>
                  <a:pt x="12700" y="38100"/>
                </a:moveTo>
                <a:lnTo>
                  <a:pt x="6350" y="44450"/>
                </a:lnTo>
                <a:lnTo>
                  <a:pt x="12700" y="44450"/>
                </a:lnTo>
                <a:lnTo>
                  <a:pt x="12700" y="38100"/>
                </a:lnTo>
                <a:close/>
                <a:moveTo>
                  <a:pt x="1063625" y="38100"/>
                </a:moveTo>
                <a:lnTo>
                  <a:pt x="12700" y="38100"/>
                </a:lnTo>
                <a:lnTo>
                  <a:pt x="12700" y="44450"/>
                </a:lnTo>
                <a:lnTo>
                  <a:pt x="1063625" y="44450"/>
                </a:lnTo>
                <a:lnTo>
                  <a:pt x="1063625" y="38100"/>
                </a:lnTo>
                <a:close/>
                <a:moveTo>
                  <a:pt x="1127125" y="31750"/>
                </a:moveTo>
                <a:lnTo>
                  <a:pt x="1076325" y="31750"/>
                </a:lnTo>
                <a:lnTo>
                  <a:pt x="1076325" y="44450"/>
                </a:lnTo>
                <a:lnTo>
                  <a:pt x="1127125" y="44450"/>
                </a:lnTo>
                <a:lnTo>
                  <a:pt x="1139825" y="38100"/>
                </a:lnTo>
                <a:lnTo>
                  <a:pt x="1127125" y="31750"/>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20" name="CustomShape 21"/>
          <p:cNvSpPr/>
          <p:nvPr/>
        </p:nvSpPr>
        <p:spPr>
          <a:xfrm>
            <a:off x="4362480" y="2133000"/>
            <a:ext cx="3457440" cy="3051360"/>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sp>
        <p:nvSpPr>
          <p:cNvPr id="21" name="CustomShape 27"/>
          <p:cNvSpPr/>
          <p:nvPr/>
        </p:nvSpPr>
        <p:spPr>
          <a:xfrm>
            <a:off x="9307876" y="4574700"/>
            <a:ext cx="1988640" cy="519120"/>
          </a:xfrm>
          <a:prstGeom prst="rect">
            <a:avLst/>
          </a:prstGeom>
          <a:noFill/>
          <a:ln>
            <a:noFill/>
          </a:ln>
        </p:spPr>
        <p:style>
          <a:lnRef idx="0">
            <a:scrgbClr r="0" g="0" b="0"/>
          </a:lnRef>
          <a:fillRef idx="0">
            <a:scrgbClr r="0" g="0" b="0"/>
          </a:fillRef>
          <a:effectRef idx="0">
            <a:scrgbClr r="0" g="0" b="0"/>
          </a:effectRef>
          <a:fontRef idx="minor"/>
        </p:style>
        <p:txBody>
          <a:bodyPr lIns="0" tIns="1440" rIns="0" bIns="0"/>
          <a:lstStyle/>
          <a:p>
            <a:pPr marL="102240" indent="-89280">
              <a:lnSpc>
                <a:spcPts val="2038"/>
              </a:lnSpc>
              <a:spcBef>
                <a:spcPts val="11"/>
              </a:spcBef>
            </a:pPr>
            <a:r>
              <a:rPr lang="en-US" sz="1700" b="0" strike="noStrike" spc="-1" dirty="0">
                <a:solidFill>
                  <a:srgbClr val="000000"/>
                </a:solidFill>
                <a:latin typeface="Arial"/>
                <a:ea typeface="DejaVu Sans"/>
              </a:rPr>
              <a:t>Represen</a:t>
            </a:r>
            <a:r>
              <a:rPr lang="en-US" sz="1700" b="0" strike="noStrike" spc="-12" dirty="0">
                <a:solidFill>
                  <a:srgbClr val="000000"/>
                </a:solidFill>
                <a:latin typeface="Arial"/>
                <a:ea typeface="DejaVu Sans"/>
              </a:rPr>
              <a:t>t</a:t>
            </a:r>
            <a:r>
              <a:rPr lang="en-US" sz="1700" b="0" strike="noStrike" spc="-1" dirty="0">
                <a:solidFill>
                  <a:srgbClr val="000000"/>
                </a:solidFill>
                <a:latin typeface="Arial"/>
                <a:ea typeface="DejaVu Sans"/>
              </a:rPr>
              <a:t>a</a:t>
            </a:r>
            <a:r>
              <a:rPr lang="en-US" sz="1700" b="0" strike="noStrike" spc="-12" dirty="0">
                <a:solidFill>
                  <a:srgbClr val="000000"/>
                </a:solidFill>
                <a:latin typeface="Arial"/>
                <a:ea typeface="DejaVu Sans"/>
              </a:rPr>
              <a:t>t</a:t>
            </a:r>
            <a:r>
              <a:rPr lang="en-US" sz="1700" b="0" strike="noStrike" spc="-1" dirty="0">
                <a:solidFill>
                  <a:srgbClr val="000000"/>
                </a:solidFill>
                <a:latin typeface="Arial"/>
                <a:ea typeface="DejaVu Sans"/>
              </a:rPr>
              <a:t>ion  &amp;</a:t>
            </a:r>
            <a:r>
              <a:rPr lang="en-US" sz="1700" b="0" strike="noStrike" spc="-35" dirty="0">
                <a:solidFill>
                  <a:srgbClr val="000000"/>
                </a:solidFill>
                <a:latin typeface="Arial"/>
                <a:ea typeface="DejaVu Sans"/>
              </a:rPr>
              <a:t> </a:t>
            </a:r>
            <a:r>
              <a:rPr lang="en-US" sz="1700" b="0" strike="noStrike" spc="-1" dirty="0">
                <a:solidFill>
                  <a:srgbClr val="000000"/>
                </a:solidFill>
                <a:latin typeface="Arial"/>
                <a:ea typeface="DejaVu Sans"/>
              </a:rPr>
              <a:t>Description</a:t>
            </a:r>
            <a:endParaRPr lang="en-US" sz="1700" b="0" strike="noStrike" spc="-1" dirty="0">
              <a:latin typeface="Arial"/>
            </a:endParaRPr>
          </a:p>
        </p:txBody>
      </p:sp>
      <p:sp>
        <p:nvSpPr>
          <p:cNvPr id="22" name="CustomShape 28"/>
          <p:cNvSpPr/>
          <p:nvPr/>
        </p:nvSpPr>
        <p:spPr>
          <a:xfrm>
            <a:off x="855121" y="4919040"/>
            <a:ext cx="2063517" cy="265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12600">
              <a:lnSpc>
                <a:spcPts val="2089"/>
              </a:lnSpc>
            </a:pPr>
            <a:r>
              <a:rPr lang="en-US" sz="1800" b="0" strike="noStrike" spc="-7" dirty="0">
                <a:solidFill>
                  <a:srgbClr val="000000"/>
                </a:solidFill>
                <a:latin typeface="Arial"/>
                <a:ea typeface="DejaVu Sans"/>
              </a:rPr>
              <a:t>Problem</a:t>
            </a:r>
            <a:r>
              <a:rPr lang="en-US" sz="1800" b="0" strike="noStrike" spc="-55" dirty="0">
                <a:solidFill>
                  <a:srgbClr val="000000"/>
                </a:solidFill>
                <a:latin typeface="Arial"/>
                <a:ea typeface="DejaVu Sans"/>
              </a:rPr>
              <a:t> </a:t>
            </a:r>
            <a:r>
              <a:rPr lang="en-US" sz="1800" b="0" strike="noStrike" spc="-7" dirty="0">
                <a:solidFill>
                  <a:srgbClr val="000000"/>
                </a:solidFill>
                <a:latin typeface="Arial"/>
                <a:ea typeface="DejaVu Sans"/>
              </a:rPr>
              <a:t>Domain</a:t>
            </a:r>
            <a:endParaRPr lang="en-US" sz="1800" b="0" strike="noStrike" spc="-1" dirty="0">
              <a:latin typeface="Arial"/>
            </a:endParaRPr>
          </a:p>
        </p:txBody>
      </p:sp>
      <p:pic>
        <p:nvPicPr>
          <p:cNvPr id="23" name="Picture 22"/>
          <p:cNvPicPr/>
          <p:nvPr/>
        </p:nvPicPr>
        <p:blipFill>
          <a:blip r:embed="rId3"/>
          <a:stretch/>
        </p:blipFill>
        <p:spPr>
          <a:xfrm>
            <a:off x="3163920" y="5203440"/>
            <a:ext cx="5642880" cy="1011240"/>
          </a:xfrm>
          <a:prstGeom prst="rect">
            <a:avLst/>
          </a:prstGeom>
          <a:ln>
            <a:noFill/>
          </a:ln>
        </p:spPr>
      </p:pic>
      <p:sp>
        <p:nvSpPr>
          <p:cNvPr id="24" name="CustomShape 4"/>
          <p:cNvSpPr/>
          <p:nvPr/>
        </p:nvSpPr>
        <p:spPr>
          <a:xfrm>
            <a:off x="784560" y="3537478"/>
            <a:ext cx="2261280" cy="684360"/>
          </a:xfrm>
          <a:prstGeom prst="rect">
            <a:avLst/>
          </a:prstGeom>
          <a:noFill/>
          <a:ln w="12240">
            <a:solidFill>
              <a:srgbClr val="000000"/>
            </a:solidFill>
            <a:round/>
          </a:ln>
        </p:spPr>
        <p:style>
          <a:lnRef idx="0">
            <a:scrgbClr r="0" g="0" b="0"/>
          </a:lnRef>
          <a:fillRef idx="0">
            <a:scrgbClr r="0" g="0" b="0"/>
          </a:fillRef>
          <a:effectRef idx="0">
            <a:scrgbClr r="0" g="0" b="0"/>
          </a:effectRef>
          <a:fontRef idx="minor"/>
        </p:style>
        <p:txBody>
          <a:bodyPr lIns="0" tIns="135720" rIns="0" bIns="0"/>
          <a:lstStyle/>
          <a:p>
            <a:pPr marL="297360" indent="234360">
              <a:lnSpc>
                <a:spcPct val="100000"/>
              </a:lnSpc>
              <a:spcBef>
                <a:spcPts val="1069"/>
              </a:spcBef>
            </a:pPr>
            <a:r>
              <a:rPr lang="en-US" sz="1800" b="0" strike="noStrike" spc="-7">
                <a:solidFill>
                  <a:srgbClr val="000000"/>
                </a:solidFill>
                <a:latin typeface="Arial"/>
                <a:ea typeface="DejaVu Sans"/>
              </a:rPr>
              <a:t>Image  Ac</a:t>
            </a:r>
            <a:r>
              <a:rPr lang="en-US" sz="1800" b="0" strike="noStrike" spc="-15">
                <a:solidFill>
                  <a:srgbClr val="000000"/>
                </a:solidFill>
                <a:latin typeface="Arial"/>
                <a:ea typeface="DejaVu Sans"/>
              </a:rPr>
              <a:t>q</a:t>
            </a:r>
            <a:r>
              <a:rPr lang="en-US" sz="1800" b="0" strike="noStrike" spc="-7">
                <a:solidFill>
                  <a:srgbClr val="000000"/>
                </a:solidFill>
                <a:latin typeface="Arial"/>
                <a:ea typeface="DejaVu Sans"/>
              </a:rPr>
              <a:t>u</a:t>
            </a:r>
            <a:r>
              <a:rPr lang="en-US" sz="1800" b="0" strike="noStrike" spc="-15">
                <a:solidFill>
                  <a:srgbClr val="000000"/>
                </a:solidFill>
                <a:latin typeface="Arial"/>
                <a:ea typeface="DejaVu Sans"/>
              </a:rPr>
              <a:t>i</a:t>
            </a:r>
            <a:r>
              <a:rPr lang="en-US" sz="1800" b="0" strike="noStrike" spc="-7">
                <a:solidFill>
                  <a:srgbClr val="000000"/>
                </a:solidFill>
                <a:latin typeface="Arial"/>
                <a:ea typeface="DejaVu Sans"/>
              </a:rPr>
              <a:t>siti</a:t>
            </a:r>
            <a:r>
              <a:rPr lang="en-US" sz="1800" b="0" strike="noStrike" spc="-15">
                <a:solidFill>
                  <a:srgbClr val="000000"/>
                </a:solidFill>
                <a:latin typeface="Arial"/>
                <a:ea typeface="DejaVu Sans"/>
              </a:rPr>
              <a:t>o</a:t>
            </a:r>
            <a:r>
              <a:rPr lang="en-US" sz="1800" b="0" strike="noStrike" spc="-7">
                <a:solidFill>
                  <a:srgbClr val="000000"/>
                </a:solidFill>
                <a:latin typeface="Arial"/>
                <a:ea typeface="DejaVu Sans"/>
              </a:rPr>
              <a:t>n</a:t>
            </a:r>
            <a:endParaRPr lang="en-US" sz="1800" b="0" strike="noStrike" spc="-1">
              <a:latin typeface="Arial"/>
            </a:endParaRPr>
          </a:p>
        </p:txBody>
      </p:sp>
      <p:sp>
        <p:nvSpPr>
          <p:cNvPr id="25" name="CustomShape 14"/>
          <p:cNvSpPr/>
          <p:nvPr/>
        </p:nvSpPr>
        <p:spPr>
          <a:xfrm>
            <a:off x="1814400" y="3115800"/>
            <a:ext cx="100800" cy="293400"/>
          </a:xfrm>
          <a:custGeom>
            <a:avLst/>
            <a:gdLst/>
            <a:ahLst/>
            <a:cxnLst/>
            <a:rect l="l" t="t" r="r" b="b"/>
            <a:pathLst>
              <a:path w="76200" h="294004">
                <a:moveTo>
                  <a:pt x="44450" y="63500"/>
                </a:moveTo>
                <a:lnTo>
                  <a:pt x="31750" y="63500"/>
                </a:lnTo>
                <a:lnTo>
                  <a:pt x="31750" y="293624"/>
                </a:lnTo>
                <a:lnTo>
                  <a:pt x="44450" y="293624"/>
                </a:lnTo>
                <a:lnTo>
                  <a:pt x="44450" y="63500"/>
                </a:lnTo>
                <a:close/>
                <a:moveTo>
                  <a:pt x="38100" y="0"/>
                </a:moveTo>
                <a:lnTo>
                  <a:pt x="0" y="76200"/>
                </a:lnTo>
                <a:lnTo>
                  <a:pt x="31750" y="76200"/>
                </a:lnTo>
                <a:lnTo>
                  <a:pt x="31750" y="63500"/>
                </a:lnTo>
                <a:lnTo>
                  <a:pt x="69850" y="63500"/>
                </a:lnTo>
                <a:lnTo>
                  <a:pt x="38100" y="0"/>
                </a:lnTo>
                <a:close/>
                <a:moveTo>
                  <a:pt x="69850" y="63500"/>
                </a:moveTo>
                <a:lnTo>
                  <a:pt x="44450" y="63500"/>
                </a:lnTo>
                <a:lnTo>
                  <a:pt x="44450" y="76200"/>
                </a:lnTo>
                <a:lnTo>
                  <a:pt x="76200" y="76200"/>
                </a:lnTo>
                <a:lnTo>
                  <a:pt x="69850" y="63500"/>
                </a:lnTo>
                <a:close/>
              </a:path>
            </a:pathLst>
          </a:custGeom>
          <a:solidFill>
            <a:srgbClr val="000000"/>
          </a:solid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1213426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3"/>
          <p:cNvSpPr>
            <a:spLocks noGrp="1"/>
          </p:cNvSpPr>
          <p:nvPr>
            <p:ph type="title"/>
          </p:nvPr>
        </p:nvSpPr>
        <p:spPr>
          <a:xfrm>
            <a:off x="494750" y="97530"/>
            <a:ext cx="10515600" cy="1184856"/>
          </a:xfrm>
          <a:prstGeom prst="rect">
            <a:avLst/>
          </a:prstGeom>
          <a:noFill/>
          <a:ln>
            <a:noFill/>
          </a:ln>
        </p:spPr>
        <p:style>
          <a:lnRef idx="0">
            <a:scrgbClr r="0" g="0" b="0"/>
          </a:lnRef>
          <a:fillRef idx="0">
            <a:scrgbClr r="0" g="0" b="0"/>
          </a:fillRef>
          <a:effectRef idx="0">
            <a:scrgbClr r="0" g="0" b="0"/>
          </a:effectRef>
          <a:fontRef idx="minor"/>
        </p:style>
        <p:txBody>
          <a:bodyPr lIns="0" tIns="13320" rIns="0" bIns="0">
            <a:normAutofit/>
          </a:bodyPr>
          <a:lstStyle/>
          <a:p>
            <a:pPr marL="12600">
              <a:lnSpc>
                <a:spcPct val="100000"/>
              </a:lnSpc>
              <a:spcBef>
                <a:spcPts val="105"/>
              </a:spcBef>
            </a:pPr>
            <a:r>
              <a:rPr lang="en-US" sz="3600" b="0" strike="noStrike" spc="109" dirty="0">
                <a:latin typeface="Trebuchet MS" pitchFamily="34" charset="0"/>
              </a:rPr>
              <a:t>Key </a:t>
            </a:r>
            <a:r>
              <a:rPr lang="en-US" sz="3600" b="0" strike="noStrike" spc="185" dirty="0">
                <a:latin typeface="Trebuchet MS" pitchFamily="34" charset="0"/>
              </a:rPr>
              <a:t>Stages </a:t>
            </a:r>
            <a:r>
              <a:rPr lang="en-US" sz="3600" b="0" strike="noStrike" spc="109" dirty="0">
                <a:latin typeface="Trebuchet MS" pitchFamily="34" charset="0"/>
              </a:rPr>
              <a:t>in </a:t>
            </a:r>
            <a:r>
              <a:rPr lang="en-US" sz="3600" b="0" strike="noStrike" spc="94" dirty="0">
                <a:latin typeface="Trebuchet MS" pitchFamily="34" charset="0"/>
              </a:rPr>
              <a:t>Digital Image </a:t>
            </a:r>
            <a:r>
              <a:rPr lang="en-US" sz="3600" b="0" strike="noStrike" spc="126" dirty="0">
                <a:latin typeface="Trebuchet MS" pitchFamily="34" charset="0"/>
              </a:rPr>
              <a:t>Processing:  </a:t>
            </a:r>
            <a:r>
              <a:rPr lang="en-US" sz="3600" b="0" strike="noStrike" spc="94" dirty="0">
                <a:latin typeface="Trebuchet MS" pitchFamily="34" charset="0"/>
              </a:rPr>
              <a:t>Image</a:t>
            </a:r>
            <a:r>
              <a:rPr lang="en-US" sz="3600" b="0" strike="noStrike" spc="239" dirty="0">
                <a:latin typeface="Trebuchet MS" pitchFamily="34" charset="0"/>
              </a:rPr>
              <a:t> </a:t>
            </a:r>
            <a:r>
              <a:rPr lang="en-US" sz="3600" b="0" strike="noStrike" spc="160" dirty="0">
                <a:latin typeface="Trebuchet MS" pitchFamily="34" charset="0"/>
              </a:rPr>
              <a:t>Compression</a:t>
            </a:r>
            <a:endParaRPr lang="en-US" sz="3600" b="0" strike="noStrike" spc="-1" dirty="0">
              <a:latin typeface="Trebuchet MS" pitchFamily="34" charset="0"/>
            </a:endParaRPr>
          </a:p>
        </p:txBody>
      </p:sp>
      <p:sp>
        <p:nvSpPr>
          <p:cNvPr id="5" name="CustomShape 4"/>
          <p:cNvSpPr/>
          <p:nvPr/>
        </p:nvSpPr>
        <p:spPr>
          <a:xfrm>
            <a:off x="849350" y="3354059"/>
            <a:ext cx="2261280" cy="684360"/>
          </a:xfrm>
          <a:prstGeom prst="rect">
            <a:avLst/>
          </a:prstGeom>
          <a:noFill/>
          <a:ln w="12240">
            <a:solidFill>
              <a:srgbClr val="000000"/>
            </a:solidFill>
            <a:round/>
          </a:ln>
        </p:spPr>
        <p:style>
          <a:lnRef idx="0">
            <a:scrgbClr r="0" g="0" b="0"/>
          </a:lnRef>
          <a:fillRef idx="0">
            <a:scrgbClr r="0" g="0" b="0"/>
          </a:fillRef>
          <a:effectRef idx="0">
            <a:scrgbClr r="0" g="0" b="0"/>
          </a:effectRef>
          <a:fontRef idx="minor"/>
        </p:style>
        <p:txBody>
          <a:bodyPr lIns="0" tIns="135720" rIns="0" bIns="0"/>
          <a:lstStyle/>
          <a:p>
            <a:pPr marL="297360" indent="234360">
              <a:lnSpc>
                <a:spcPct val="100000"/>
              </a:lnSpc>
              <a:spcBef>
                <a:spcPts val="1069"/>
              </a:spcBef>
            </a:pPr>
            <a:r>
              <a:rPr lang="en-US" sz="1800" b="0" strike="noStrike" spc="-7">
                <a:solidFill>
                  <a:srgbClr val="000000"/>
                </a:solidFill>
                <a:latin typeface="Arial"/>
                <a:ea typeface="DejaVu Sans"/>
              </a:rPr>
              <a:t>Image  Ac</a:t>
            </a:r>
            <a:r>
              <a:rPr lang="en-US" sz="1800" b="0" strike="noStrike" spc="-15">
                <a:solidFill>
                  <a:srgbClr val="000000"/>
                </a:solidFill>
                <a:latin typeface="Arial"/>
                <a:ea typeface="DejaVu Sans"/>
              </a:rPr>
              <a:t>q</a:t>
            </a:r>
            <a:r>
              <a:rPr lang="en-US" sz="1800" b="0" strike="noStrike" spc="-7">
                <a:solidFill>
                  <a:srgbClr val="000000"/>
                </a:solidFill>
                <a:latin typeface="Arial"/>
                <a:ea typeface="DejaVu Sans"/>
              </a:rPr>
              <a:t>u</a:t>
            </a:r>
            <a:r>
              <a:rPr lang="en-US" sz="1800" b="0" strike="noStrike" spc="-15">
                <a:solidFill>
                  <a:srgbClr val="000000"/>
                </a:solidFill>
                <a:latin typeface="Arial"/>
                <a:ea typeface="DejaVu Sans"/>
              </a:rPr>
              <a:t>i</a:t>
            </a:r>
            <a:r>
              <a:rPr lang="en-US" sz="1800" b="0" strike="noStrike" spc="-7">
                <a:solidFill>
                  <a:srgbClr val="000000"/>
                </a:solidFill>
                <a:latin typeface="Arial"/>
                <a:ea typeface="DejaVu Sans"/>
              </a:rPr>
              <a:t>siti</a:t>
            </a:r>
            <a:r>
              <a:rPr lang="en-US" sz="1800" b="0" strike="noStrike" spc="-15">
                <a:solidFill>
                  <a:srgbClr val="000000"/>
                </a:solidFill>
                <a:latin typeface="Arial"/>
                <a:ea typeface="DejaVu Sans"/>
              </a:rPr>
              <a:t>o</a:t>
            </a:r>
            <a:r>
              <a:rPr lang="en-US" sz="1800" b="0" strike="noStrike" spc="-7">
                <a:solidFill>
                  <a:srgbClr val="000000"/>
                </a:solidFill>
                <a:latin typeface="Arial"/>
                <a:ea typeface="DejaVu Sans"/>
              </a:rPr>
              <a:t>n</a:t>
            </a:r>
            <a:endParaRPr lang="en-US" sz="1800" b="0" strike="noStrike" spc="-1">
              <a:latin typeface="Arial"/>
            </a:endParaRPr>
          </a:p>
        </p:txBody>
      </p:sp>
      <p:sp>
        <p:nvSpPr>
          <p:cNvPr id="6" name="CustomShape 5"/>
          <p:cNvSpPr/>
          <p:nvPr/>
        </p:nvSpPr>
        <p:spPr>
          <a:xfrm>
            <a:off x="3491270" y="1017659"/>
            <a:ext cx="2261280" cy="684000"/>
          </a:xfrm>
          <a:prstGeom prst="rect">
            <a:avLst/>
          </a:prstGeom>
          <a:noFill/>
          <a:ln w="12240">
            <a:solidFill>
              <a:srgbClr val="000000"/>
            </a:solidFill>
            <a:round/>
          </a:ln>
        </p:spPr>
        <p:style>
          <a:lnRef idx="0">
            <a:scrgbClr r="0" g="0" b="0"/>
          </a:lnRef>
          <a:fillRef idx="0">
            <a:scrgbClr r="0" g="0" b="0"/>
          </a:fillRef>
          <a:effectRef idx="0">
            <a:scrgbClr r="0" g="0" b="0"/>
          </a:effectRef>
          <a:fontRef idx="minor"/>
        </p:style>
        <p:txBody>
          <a:bodyPr lIns="0" tIns="135360" rIns="0" bIns="0"/>
          <a:lstStyle/>
          <a:p>
            <a:pPr marL="265320" indent="266760">
              <a:lnSpc>
                <a:spcPct val="100000"/>
              </a:lnSpc>
              <a:spcBef>
                <a:spcPts val="1066"/>
              </a:spcBef>
            </a:pPr>
            <a:r>
              <a:rPr lang="en-US" sz="1800" b="0" strike="noStrike" spc="-7">
                <a:solidFill>
                  <a:srgbClr val="000000"/>
                </a:solidFill>
                <a:latin typeface="Arial"/>
                <a:ea typeface="DejaVu Sans"/>
              </a:rPr>
              <a:t>Image  R</a:t>
            </a:r>
            <a:r>
              <a:rPr lang="en-US" sz="1800" b="0" strike="noStrike" spc="-15">
                <a:solidFill>
                  <a:srgbClr val="000000"/>
                </a:solidFill>
                <a:latin typeface="Arial"/>
                <a:ea typeface="DejaVu Sans"/>
              </a:rPr>
              <a:t>e</a:t>
            </a:r>
            <a:r>
              <a:rPr lang="en-US" sz="1800" b="0" strike="noStrike" spc="-1">
                <a:solidFill>
                  <a:srgbClr val="000000"/>
                </a:solidFill>
                <a:latin typeface="Arial"/>
                <a:ea typeface="DejaVu Sans"/>
              </a:rPr>
              <a:t>stor</a:t>
            </a:r>
            <a:r>
              <a:rPr lang="en-US" sz="1800" b="0" strike="noStrike" spc="-15">
                <a:solidFill>
                  <a:srgbClr val="000000"/>
                </a:solidFill>
                <a:latin typeface="Arial"/>
                <a:ea typeface="DejaVu Sans"/>
              </a:rPr>
              <a:t>a</a:t>
            </a:r>
            <a:r>
              <a:rPr lang="en-US" sz="1800" b="0" strike="noStrike" spc="-7">
                <a:solidFill>
                  <a:srgbClr val="000000"/>
                </a:solidFill>
                <a:latin typeface="Arial"/>
                <a:ea typeface="DejaVu Sans"/>
              </a:rPr>
              <a:t>tion</a:t>
            </a:r>
            <a:endParaRPr lang="en-US" sz="1800" b="0" strike="noStrike" spc="-1">
              <a:latin typeface="Arial"/>
            </a:endParaRPr>
          </a:p>
        </p:txBody>
      </p:sp>
      <p:sp>
        <p:nvSpPr>
          <p:cNvPr id="7" name="CustomShape 6"/>
          <p:cNvSpPr/>
          <p:nvPr/>
        </p:nvSpPr>
        <p:spPr>
          <a:xfrm>
            <a:off x="6663110" y="1017659"/>
            <a:ext cx="2258880" cy="684000"/>
          </a:xfrm>
          <a:prstGeom prst="rect">
            <a:avLst/>
          </a:prstGeom>
          <a:noFill/>
          <a:ln w="12240">
            <a:solidFill>
              <a:srgbClr val="000000"/>
            </a:solidFill>
            <a:round/>
          </a:ln>
        </p:spPr>
        <p:style>
          <a:lnRef idx="0">
            <a:scrgbClr r="0" g="0" b="0"/>
          </a:lnRef>
          <a:fillRef idx="0">
            <a:scrgbClr r="0" g="0" b="0"/>
          </a:fillRef>
          <a:effectRef idx="0">
            <a:scrgbClr r="0" g="0" b="0"/>
          </a:effectRef>
          <a:fontRef idx="minor"/>
        </p:style>
        <p:txBody>
          <a:bodyPr lIns="0" tIns="135360" rIns="0" bIns="0"/>
          <a:lstStyle/>
          <a:p>
            <a:pPr marL="284400" indent="-144000">
              <a:lnSpc>
                <a:spcPct val="100000"/>
              </a:lnSpc>
              <a:spcBef>
                <a:spcPts val="1066"/>
              </a:spcBef>
            </a:pPr>
            <a:r>
              <a:rPr lang="en-US" sz="1800" b="0" strike="noStrike" spc="-7">
                <a:solidFill>
                  <a:srgbClr val="000000"/>
                </a:solidFill>
                <a:latin typeface="Arial"/>
                <a:ea typeface="DejaVu Sans"/>
              </a:rPr>
              <a:t>Mor</a:t>
            </a:r>
            <a:r>
              <a:rPr lang="en-US" sz="1800" b="0" strike="noStrike" spc="-15">
                <a:solidFill>
                  <a:srgbClr val="000000"/>
                </a:solidFill>
                <a:latin typeface="Arial"/>
                <a:ea typeface="DejaVu Sans"/>
              </a:rPr>
              <a:t>p</a:t>
            </a:r>
            <a:r>
              <a:rPr lang="en-US" sz="1800" b="0" strike="noStrike" spc="-7">
                <a:solidFill>
                  <a:srgbClr val="000000"/>
                </a:solidFill>
                <a:latin typeface="Arial"/>
                <a:ea typeface="DejaVu Sans"/>
              </a:rPr>
              <a:t>h</a:t>
            </a:r>
            <a:r>
              <a:rPr lang="en-US" sz="1800" b="0" strike="noStrike" spc="-15">
                <a:solidFill>
                  <a:srgbClr val="000000"/>
                </a:solidFill>
                <a:latin typeface="Arial"/>
                <a:ea typeface="DejaVu Sans"/>
              </a:rPr>
              <a:t>o</a:t>
            </a:r>
            <a:r>
              <a:rPr lang="en-US" sz="1800" b="0" strike="noStrike" spc="-7">
                <a:solidFill>
                  <a:srgbClr val="000000"/>
                </a:solidFill>
                <a:latin typeface="Arial"/>
                <a:ea typeface="DejaVu Sans"/>
              </a:rPr>
              <a:t>l</a:t>
            </a:r>
            <a:r>
              <a:rPr lang="en-US" sz="1800" b="0" strike="noStrike" spc="-15">
                <a:solidFill>
                  <a:srgbClr val="000000"/>
                </a:solidFill>
                <a:latin typeface="Arial"/>
                <a:ea typeface="DejaVu Sans"/>
              </a:rPr>
              <a:t>o</a:t>
            </a:r>
            <a:r>
              <a:rPr lang="en-US" sz="1800" b="0" strike="noStrike" spc="-7">
                <a:solidFill>
                  <a:srgbClr val="000000"/>
                </a:solidFill>
                <a:latin typeface="Arial"/>
                <a:ea typeface="DejaVu Sans"/>
              </a:rPr>
              <a:t>g</a:t>
            </a:r>
            <a:r>
              <a:rPr lang="en-US" sz="1800" b="0" strike="noStrike" spc="-15">
                <a:solidFill>
                  <a:srgbClr val="000000"/>
                </a:solidFill>
                <a:latin typeface="Arial"/>
                <a:ea typeface="DejaVu Sans"/>
              </a:rPr>
              <a:t>i</a:t>
            </a:r>
            <a:r>
              <a:rPr lang="en-US" sz="1800" b="0" strike="noStrike" spc="-7">
                <a:solidFill>
                  <a:srgbClr val="000000"/>
                </a:solidFill>
                <a:latin typeface="Arial"/>
                <a:ea typeface="DejaVu Sans"/>
              </a:rPr>
              <a:t>cal  Processing</a:t>
            </a:r>
            <a:endParaRPr lang="en-US" sz="1800" b="0" strike="noStrike" spc="-1">
              <a:latin typeface="Arial"/>
            </a:endParaRPr>
          </a:p>
        </p:txBody>
      </p:sp>
      <p:sp>
        <p:nvSpPr>
          <p:cNvPr id="8" name="CustomShape 7"/>
          <p:cNvSpPr/>
          <p:nvPr/>
        </p:nvSpPr>
        <p:spPr>
          <a:xfrm>
            <a:off x="9286310" y="2230859"/>
            <a:ext cx="2258880" cy="558000"/>
          </a:xfrm>
          <a:prstGeom prst="rect">
            <a:avLst/>
          </a:prstGeom>
          <a:noFill/>
          <a:ln w="12240">
            <a:solidFill>
              <a:srgbClr val="000000"/>
            </a:solidFill>
            <a:round/>
          </a:ln>
        </p:spPr>
        <p:style>
          <a:lnRef idx="0">
            <a:scrgbClr r="0" g="0" b="0"/>
          </a:lnRef>
          <a:fillRef idx="0">
            <a:scrgbClr r="0" g="0" b="0"/>
          </a:fillRef>
          <a:effectRef idx="0">
            <a:scrgbClr r="0" g="0" b="0"/>
          </a:effectRef>
          <a:fontRef idx="minor"/>
        </p:style>
        <p:txBody>
          <a:bodyPr lIns="0" tIns="1800" rIns="0" bIns="0"/>
          <a:lstStyle/>
          <a:p>
            <a:pPr>
              <a:lnSpc>
                <a:spcPct val="100000"/>
              </a:lnSpc>
              <a:spcBef>
                <a:spcPts val="14"/>
              </a:spcBef>
            </a:pPr>
            <a:endParaRPr lang="en-US" sz="1800" b="0" strike="noStrike" spc="-1">
              <a:latin typeface="Arial"/>
            </a:endParaRPr>
          </a:p>
          <a:p>
            <a:pPr marL="144000">
              <a:lnSpc>
                <a:spcPct val="100000"/>
              </a:lnSpc>
            </a:pPr>
            <a:r>
              <a:rPr lang="en-US" sz="1800" b="0" strike="noStrike" spc="-7">
                <a:solidFill>
                  <a:srgbClr val="000000"/>
                </a:solidFill>
                <a:latin typeface="Arial"/>
                <a:ea typeface="DejaVu Sans"/>
              </a:rPr>
              <a:t>Segmentation</a:t>
            </a:r>
            <a:endParaRPr lang="en-US" sz="1800" b="0" strike="noStrike" spc="-1">
              <a:latin typeface="Arial"/>
            </a:endParaRPr>
          </a:p>
        </p:txBody>
      </p:sp>
      <p:sp>
        <p:nvSpPr>
          <p:cNvPr id="9" name="CustomShape 8"/>
          <p:cNvSpPr/>
          <p:nvPr/>
        </p:nvSpPr>
        <p:spPr>
          <a:xfrm>
            <a:off x="9286310" y="4090738"/>
            <a:ext cx="2258880" cy="829800"/>
          </a:xfrm>
          <a:custGeom>
            <a:avLst/>
            <a:gdLst/>
            <a:ahLst/>
            <a:cxnLst/>
            <a:rect l="l" t="t" r="r" b="b"/>
            <a:pathLst>
              <a:path w="1694815" h="830579">
                <a:moveTo>
                  <a:pt x="0" y="830580"/>
                </a:moveTo>
                <a:lnTo>
                  <a:pt x="1694688" y="830580"/>
                </a:lnTo>
                <a:lnTo>
                  <a:pt x="1694688" y="0"/>
                </a:lnTo>
                <a:lnTo>
                  <a:pt x="0" y="0"/>
                </a:lnTo>
                <a:lnTo>
                  <a:pt x="0" y="830580"/>
                </a:lnTo>
                <a:close/>
              </a:path>
            </a:pathLst>
          </a:custGeom>
          <a:noFill/>
          <a:ln w="12240">
            <a:solidFill>
              <a:srgbClr val="000000"/>
            </a:solidFill>
            <a:round/>
          </a:ln>
        </p:spPr>
        <p:style>
          <a:lnRef idx="0">
            <a:scrgbClr r="0" g="0" b="0"/>
          </a:lnRef>
          <a:fillRef idx="0">
            <a:scrgbClr r="0" g="0" b="0"/>
          </a:fillRef>
          <a:effectRef idx="0">
            <a:scrgbClr r="0" g="0" b="0"/>
          </a:effectRef>
          <a:fontRef idx="minor"/>
        </p:style>
      </p:sp>
      <p:sp>
        <p:nvSpPr>
          <p:cNvPr id="10" name="CustomShape 9"/>
          <p:cNvSpPr/>
          <p:nvPr/>
        </p:nvSpPr>
        <p:spPr>
          <a:xfrm>
            <a:off x="849350" y="2230859"/>
            <a:ext cx="2261280" cy="684000"/>
          </a:xfrm>
          <a:prstGeom prst="rect">
            <a:avLst/>
          </a:prstGeom>
          <a:noFill/>
          <a:ln w="12240">
            <a:solidFill>
              <a:srgbClr val="000000"/>
            </a:solidFill>
            <a:round/>
          </a:ln>
        </p:spPr>
        <p:style>
          <a:lnRef idx="0">
            <a:scrgbClr r="0" g="0" b="0"/>
          </a:lnRef>
          <a:fillRef idx="0">
            <a:scrgbClr r="0" g="0" b="0"/>
          </a:fillRef>
          <a:effectRef idx="0">
            <a:scrgbClr r="0" g="0" b="0"/>
          </a:effectRef>
          <a:fontRef idx="minor"/>
        </p:style>
        <p:txBody>
          <a:bodyPr lIns="0" tIns="135360" rIns="0" bIns="0"/>
          <a:lstStyle/>
          <a:p>
            <a:pPr marL="144000" indent="386640">
              <a:lnSpc>
                <a:spcPct val="100000"/>
              </a:lnSpc>
              <a:spcBef>
                <a:spcPts val="1066"/>
              </a:spcBef>
            </a:pPr>
            <a:r>
              <a:rPr lang="en-US" sz="1800" b="0" strike="noStrike" spc="-7">
                <a:solidFill>
                  <a:srgbClr val="000000"/>
                </a:solidFill>
                <a:latin typeface="Arial"/>
                <a:ea typeface="DejaVu Sans"/>
              </a:rPr>
              <a:t>Image  E</a:t>
            </a:r>
            <a:r>
              <a:rPr lang="en-US" sz="1800" b="0" strike="noStrike" spc="-15">
                <a:solidFill>
                  <a:srgbClr val="000000"/>
                </a:solidFill>
                <a:latin typeface="Arial"/>
                <a:ea typeface="DejaVu Sans"/>
              </a:rPr>
              <a:t>n</a:t>
            </a:r>
            <a:r>
              <a:rPr lang="en-US" sz="1800" b="0" strike="noStrike" spc="-7">
                <a:solidFill>
                  <a:srgbClr val="000000"/>
                </a:solidFill>
                <a:latin typeface="Arial"/>
                <a:ea typeface="DejaVu Sans"/>
              </a:rPr>
              <a:t>h</a:t>
            </a:r>
            <a:r>
              <a:rPr lang="en-US" sz="1800" b="0" strike="noStrike" spc="-15">
                <a:solidFill>
                  <a:srgbClr val="000000"/>
                </a:solidFill>
                <a:latin typeface="Arial"/>
                <a:ea typeface="DejaVu Sans"/>
              </a:rPr>
              <a:t>a</a:t>
            </a:r>
            <a:r>
              <a:rPr lang="en-US" sz="1800" b="0" strike="noStrike" spc="-7">
                <a:solidFill>
                  <a:srgbClr val="000000"/>
                </a:solidFill>
                <a:latin typeface="Arial"/>
                <a:ea typeface="DejaVu Sans"/>
              </a:rPr>
              <a:t>nc</a:t>
            </a:r>
            <a:r>
              <a:rPr lang="en-US" sz="1800" b="0" strike="noStrike" spc="-15">
                <a:solidFill>
                  <a:srgbClr val="000000"/>
                </a:solidFill>
                <a:latin typeface="Arial"/>
                <a:ea typeface="DejaVu Sans"/>
              </a:rPr>
              <a:t>e</a:t>
            </a:r>
            <a:r>
              <a:rPr lang="en-US" sz="1800" b="0" strike="noStrike" spc="-7">
                <a:solidFill>
                  <a:srgbClr val="000000"/>
                </a:solidFill>
                <a:latin typeface="Arial"/>
                <a:ea typeface="DejaVu Sans"/>
              </a:rPr>
              <a:t>me</a:t>
            </a:r>
            <a:r>
              <a:rPr lang="en-US" sz="1800" b="0" strike="noStrike" spc="-15">
                <a:solidFill>
                  <a:srgbClr val="000000"/>
                </a:solidFill>
                <a:latin typeface="Arial"/>
                <a:ea typeface="DejaVu Sans"/>
              </a:rPr>
              <a:t>n</a:t>
            </a:r>
            <a:r>
              <a:rPr lang="en-US" sz="1800" b="0" strike="noStrike" spc="-1">
                <a:solidFill>
                  <a:srgbClr val="000000"/>
                </a:solidFill>
                <a:latin typeface="Arial"/>
                <a:ea typeface="DejaVu Sans"/>
              </a:rPr>
              <a:t>t</a:t>
            </a:r>
            <a:endParaRPr lang="en-US" sz="1800" b="0" strike="noStrike" spc="-1">
              <a:latin typeface="Arial"/>
            </a:endParaRPr>
          </a:p>
        </p:txBody>
      </p:sp>
      <p:sp>
        <p:nvSpPr>
          <p:cNvPr id="11" name="CustomShape 10"/>
          <p:cNvSpPr/>
          <p:nvPr/>
        </p:nvSpPr>
        <p:spPr>
          <a:xfrm>
            <a:off x="9286310" y="3113939"/>
            <a:ext cx="2258880" cy="670320"/>
          </a:xfrm>
          <a:prstGeom prst="rect">
            <a:avLst/>
          </a:prstGeom>
          <a:noFill/>
          <a:ln w="12240">
            <a:solidFill>
              <a:srgbClr val="000000"/>
            </a:solidFill>
            <a:round/>
          </a:ln>
        </p:spPr>
        <p:style>
          <a:lnRef idx="0">
            <a:scrgbClr r="0" g="0" b="0"/>
          </a:lnRef>
          <a:fillRef idx="0">
            <a:scrgbClr r="0" g="0" b="0"/>
          </a:fillRef>
          <a:effectRef idx="0">
            <a:scrgbClr r="0" g="0" b="0"/>
          </a:effectRef>
          <a:fontRef idx="minor"/>
        </p:style>
        <p:txBody>
          <a:bodyPr lIns="0" tIns="151920" rIns="0" bIns="0"/>
          <a:lstStyle/>
          <a:p>
            <a:pPr marL="275040" indent="260280">
              <a:lnSpc>
                <a:spcPct val="100000"/>
              </a:lnSpc>
              <a:spcBef>
                <a:spcPts val="1196"/>
              </a:spcBef>
            </a:pPr>
            <a:r>
              <a:rPr lang="en-US" sz="1700" b="0" strike="noStrike" spc="-1">
                <a:solidFill>
                  <a:srgbClr val="000000"/>
                </a:solidFill>
                <a:latin typeface="Arial"/>
                <a:ea typeface="DejaVu Sans"/>
              </a:rPr>
              <a:t>Object  Recogn</a:t>
            </a:r>
            <a:r>
              <a:rPr lang="en-US" sz="1700" b="0" strike="noStrike" spc="1">
                <a:solidFill>
                  <a:srgbClr val="000000"/>
                </a:solidFill>
                <a:latin typeface="Arial"/>
                <a:ea typeface="DejaVu Sans"/>
              </a:rPr>
              <a:t>i</a:t>
            </a:r>
            <a:r>
              <a:rPr lang="en-US" sz="1700" b="0" strike="noStrike" spc="-12">
                <a:solidFill>
                  <a:srgbClr val="000000"/>
                </a:solidFill>
                <a:latin typeface="Arial"/>
                <a:ea typeface="DejaVu Sans"/>
              </a:rPr>
              <a:t>t</a:t>
            </a:r>
            <a:r>
              <a:rPr lang="en-US" sz="1700" b="0" strike="noStrike" spc="-1">
                <a:solidFill>
                  <a:srgbClr val="000000"/>
                </a:solidFill>
                <a:latin typeface="Arial"/>
                <a:ea typeface="DejaVu Sans"/>
              </a:rPr>
              <a:t>ion</a:t>
            </a:r>
            <a:endParaRPr lang="en-US" sz="1700" b="0" strike="noStrike" spc="-1">
              <a:latin typeface="Arial"/>
            </a:endParaRPr>
          </a:p>
        </p:txBody>
      </p:sp>
      <p:sp>
        <p:nvSpPr>
          <p:cNvPr id="12" name="CustomShape 11"/>
          <p:cNvSpPr/>
          <p:nvPr/>
        </p:nvSpPr>
        <p:spPr>
          <a:xfrm>
            <a:off x="1930310" y="4102319"/>
            <a:ext cx="100800" cy="525240"/>
          </a:xfrm>
          <a:custGeom>
            <a:avLst/>
            <a:gdLst/>
            <a:ahLst/>
            <a:cxnLst/>
            <a:rect l="l" t="t" r="r" b="b"/>
            <a:pathLst>
              <a:path w="76200" h="525779">
                <a:moveTo>
                  <a:pt x="44450" y="63499"/>
                </a:moveTo>
                <a:lnTo>
                  <a:pt x="31750" y="63499"/>
                </a:lnTo>
                <a:lnTo>
                  <a:pt x="31750" y="525525"/>
                </a:lnTo>
                <a:lnTo>
                  <a:pt x="44450" y="525525"/>
                </a:lnTo>
                <a:lnTo>
                  <a:pt x="44450" y="63499"/>
                </a:lnTo>
                <a:close/>
                <a:moveTo>
                  <a:pt x="38100" y="0"/>
                </a:moveTo>
                <a:lnTo>
                  <a:pt x="0" y="76199"/>
                </a:lnTo>
                <a:lnTo>
                  <a:pt x="31750" y="76199"/>
                </a:lnTo>
                <a:lnTo>
                  <a:pt x="31750" y="63499"/>
                </a:lnTo>
                <a:lnTo>
                  <a:pt x="69850" y="63499"/>
                </a:lnTo>
                <a:lnTo>
                  <a:pt x="38100" y="0"/>
                </a:lnTo>
                <a:close/>
                <a:moveTo>
                  <a:pt x="69850" y="63499"/>
                </a:moveTo>
                <a:lnTo>
                  <a:pt x="44450" y="63499"/>
                </a:lnTo>
                <a:lnTo>
                  <a:pt x="44450" y="76199"/>
                </a:lnTo>
                <a:lnTo>
                  <a:pt x="76200" y="76199"/>
                </a:lnTo>
                <a:lnTo>
                  <a:pt x="69850" y="63499"/>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13" name="CustomShape 12"/>
          <p:cNvSpPr/>
          <p:nvPr/>
        </p:nvSpPr>
        <p:spPr>
          <a:xfrm>
            <a:off x="1930310" y="3061379"/>
            <a:ext cx="100800" cy="293400"/>
          </a:xfrm>
          <a:custGeom>
            <a:avLst/>
            <a:gdLst/>
            <a:ahLst/>
            <a:cxnLst/>
            <a:rect l="l" t="t" r="r" b="b"/>
            <a:pathLst>
              <a:path w="76200" h="294004">
                <a:moveTo>
                  <a:pt x="44450" y="63500"/>
                </a:moveTo>
                <a:lnTo>
                  <a:pt x="31750" y="63500"/>
                </a:lnTo>
                <a:lnTo>
                  <a:pt x="31750" y="293624"/>
                </a:lnTo>
                <a:lnTo>
                  <a:pt x="44450" y="293624"/>
                </a:lnTo>
                <a:lnTo>
                  <a:pt x="44450" y="63500"/>
                </a:lnTo>
                <a:close/>
                <a:moveTo>
                  <a:pt x="38100" y="0"/>
                </a:moveTo>
                <a:lnTo>
                  <a:pt x="0" y="76200"/>
                </a:lnTo>
                <a:lnTo>
                  <a:pt x="31750" y="76200"/>
                </a:lnTo>
                <a:lnTo>
                  <a:pt x="31750" y="63500"/>
                </a:lnTo>
                <a:lnTo>
                  <a:pt x="69850" y="63500"/>
                </a:lnTo>
                <a:lnTo>
                  <a:pt x="38100" y="0"/>
                </a:lnTo>
                <a:close/>
                <a:moveTo>
                  <a:pt x="69850" y="63500"/>
                </a:moveTo>
                <a:lnTo>
                  <a:pt x="44450" y="63500"/>
                </a:lnTo>
                <a:lnTo>
                  <a:pt x="44450" y="76200"/>
                </a:lnTo>
                <a:lnTo>
                  <a:pt x="76200" y="76200"/>
                </a:lnTo>
                <a:lnTo>
                  <a:pt x="69850" y="63500"/>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14" name="CustomShape 13"/>
          <p:cNvSpPr/>
          <p:nvPr/>
        </p:nvSpPr>
        <p:spPr>
          <a:xfrm>
            <a:off x="10414790" y="3799738"/>
            <a:ext cx="100800" cy="293400"/>
          </a:xfrm>
          <a:custGeom>
            <a:avLst/>
            <a:gdLst/>
            <a:ahLst/>
            <a:cxnLst/>
            <a:rect l="l" t="t" r="r" b="b"/>
            <a:pathLst>
              <a:path w="76200" h="294004">
                <a:moveTo>
                  <a:pt x="31750" y="217423"/>
                </a:moveTo>
                <a:lnTo>
                  <a:pt x="0" y="217423"/>
                </a:lnTo>
                <a:lnTo>
                  <a:pt x="38100" y="293623"/>
                </a:lnTo>
                <a:lnTo>
                  <a:pt x="69850" y="230123"/>
                </a:lnTo>
                <a:lnTo>
                  <a:pt x="31750" y="230123"/>
                </a:lnTo>
                <a:lnTo>
                  <a:pt x="31750" y="217423"/>
                </a:lnTo>
                <a:close/>
                <a:moveTo>
                  <a:pt x="44450" y="0"/>
                </a:moveTo>
                <a:lnTo>
                  <a:pt x="31750" y="0"/>
                </a:lnTo>
                <a:lnTo>
                  <a:pt x="31750" y="230123"/>
                </a:lnTo>
                <a:lnTo>
                  <a:pt x="44450" y="230123"/>
                </a:lnTo>
                <a:lnTo>
                  <a:pt x="44450" y="0"/>
                </a:lnTo>
                <a:close/>
                <a:moveTo>
                  <a:pt x="76200" y="217423"/>
                </a:moveTo>
                <a:lnTo>
                  <a:pt x="44450" y="217423"/>
                </a:lnTo>
                <a:lnTo>
                  <a:pt x="44450" y="230123"/>
                </a:lnTo>
                <a:lnTo>
                  <a:pt x="69850" y="230123"/>
                </a:lnTo>
                <a:lnTo>
                  <a:pt x="76200" y="217423"/>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15" name="CustomShape 14"/>
          <p:cNvSpPr/>
          <p:nvPr/>
        </p:nvSpPr>
        <p:spPr>
          <a:xfrm>
            <a:off x="10365350" y="2757397"/>
            <a:ext cx="100800" cy="293400"/>
          </a:xfrm>
          <a:custGeom>
            <a:avLst/>
            <a:gdLst/>
            <a:ahLst/>
            <a:cxnLst/>
            <a:rect l="l" t="t" r="r" b="b"/>
            <a:pathLst>
              <a:path w="76200" h="294004">
                <a:moveTo>
                  <a:pt x="31750" y="217424"/>
                </a:moveTo>
                <a:lnTo>
                  <a:pt x="0" y="217424"/>
                </a:lnTo>
                <a:lnTo>
                  <a:pt x="38100" y="293624"/>
                </a:lnTo>
                <a:lnTo>
                  <a:pt x="69850" y="230124"/>
                </a:lnTo>
                <a:lnTo>
                  <a:pt x="31750" y="230124"/>
                </a:lnTo>
                <a:lnTo>
                  <a:pt x="31750" y="217424"/>
                </a:lnTo>
                <a:close/>
                <a:moveTo>
                  <a:pt x="44450" y="0"/>
                </a:moveTo>
                <a:lnTo>
                  <a:pt x="31750" y="0"/>
                </a:lnTo>
                <a:lnTo>
                  <a:pt x="31750" y="230124"/>
                </a:lnTo>
                <a:lnTo>
                  <a:pt x="44450" y="230124"/>
                </a:lnTo>
                <a:lnTo>
                  <a:pt x="44450" y="0"/>
                </a:lnTo>
                <a:close/>
                <a:moveTo>
                  <a:pt x="76200" y="217424"/>
                </a:moveTo>
                <a:lnTo>
                  <a:pt x="44450" y="217424"/>
                </a:lnTo>
                <a:lnTo>
                  <a:pt x="44450" y="230124"/>
                </a:lnTo>
                <a:lnTo>
                  <a:pt x="69850" y="230124"/>
                </a:lnTo>
                <a:lnTo>
                  <a:pt x="76200" y="217424"/>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16" name="CustomShape 16"/>
          <p:cNvSpPr/>
          <p:nvPr/>
        </p:nvSpPr>
        <p:spPr>
          <a:xfrm>
            <a:off x="8922470" y="1427339"/>
            <a:ext cx="1542720" cy="802440"/>
          </a:xfrm>
          <a:custGeom>
            <a:avLst/>
            <a:gdLst/>
            <a:ahLst/>
            <a:cxnLst/>
            <a:rect l="l" t="t" r="r" b="b"/>
            <a:pathLst>
              <a:path w="1157604" h="803275">
                <a:moveTo>
                  <a:pt x="1112774" y="727075"/>
                </a:moveTo>
                <a:lnTo>
                  <a:pt x="1081024" y="727075"/>
                </a:lnTo>
                <a:lnTo>
                  <a:pt x="1119124" y="803275"/>
                </a:lnTo>
                <a:lnTo>
                  <a:pt x="1150874" y="739775"/>
                </a:lnTo>
                <a:lnTo>
                  <a:pt x="1112774" y="739775"/>
                </a:lnTo>
                <a:lnTo>
                  <a:pt x="1112774" y="727075"/>
                </a:lnTo>
                <a:close/>
                <a:moveTo>
                  <a:pt x="1112774" y="6350"/>
                </a:moveTo>
                <a:lnTo>
                  <a:pt x="1112774" y="739775"/>
                </a:lnTo>
                <a:lnTo>
                  <a:pt x="1125474" y="739775"/>
                </a:lnTo>
                <a:lnTo>
                  <a:pt x="1125474" y="12700"/>
                </a:lnTo>
                <a:lnTo>
                  <a:pt x="1119124" y="12700"/>
                </a:lnTo>
                <a:lnTo>
                  <a:pt x="1112774" y="6350"/>
                </a:lnTo>
                <a:close/>
                <a:moveTo>
                  <a:pt x="1157224" y="727075"/>
                </a:moveTo>
                <a:lnTo>
                  <a:pt x="1125474" y="727075"/>
                </a:lnTo>
                <a:lnTo>
                  <a:pt x="1125474" y="739775"/>
                </a:lnTo>
                <a:lnTo>
                  <a:pt x="1150874" y="739775"/>
                </a:lnTo>
                <a:lnTo>
                  <a:pt x="1157224" y="727075"/>
                </a:lnTo>
                <a:close/>
                <a:moveTo>
                  <a:pt x="1125474" y="0"/>
                </a:moveTo>
                <a:lnTo>
                  <a:pt x="0" y="0"/>
                </a:lnTo>
                <a:lnTo>
                  <a:pt x="0" y="12700"/>
                </a:lnTo>
                <a:lnTo>
                  <a:pt x="1112774" y="12700"/>
                </a:lnTo>
                <a:lnTo>
                  <a:pt x="1112774" y="6350"/>
                </a:lnTo>
                <a:lnTo>
                  <a:pt x="1125474" y="6350"/>
                </a:lnTo>
                <a:lnTo>
                  <a:pt x="1125474" y="0"/>
                </a:lnTo>
                <a:close/>
                <a:moveTo>
                  <a:pt x="1125474" y="6350"/>
                </a:moveTo>
                <a:lnTo>
                  <a:pt x="1112774" y="6350"/>
                </a:lnTo>
                <a:lnTo>
                  <a:pt x="1119124" y="12700"/>
                </a:lnTo>
                <a:lnTo>
                  <a:pt x="1125474" y="12700"/>
                </a:lnTo>
                <a:lnTo>
                  <a:pt x="1125474" y="6350"/>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17" name="CustomShape 17"/>
          <p:cNvSpPr/>
          <p:nvPr/>
        </p:nvSpPr>
        <p:spPr>
          <a:xfrm>
            <a:off x="5752550" y="1395659"/>
            <a:ext cx="909120" cy="75600"/>
          </a:xfrm>
          <a:custGeom>
            <a:avLst/>
            <a:gdLst/>
            <a:ahLst/>
            <a:cxnLst/>
            <a:rect l="l" t="t" r="r" b="b"/>
            <a:pathLst>
              <a:path w="682625" h="76200">
                <a:moveTo>
                  <a:pt x="606425" y="0"/>
                </a:moveTo>
                <a:lnTo>
                  <a:pt x="606425" y="76200"/>
                </a:lnTo>
                <a:lnTo>
                  <a:pt x="669925" y="44450"/>
                </a:lnTo>
                <a:lnTo>
                  <a:pt x="619125" y="44450"/>
                </a:lnTo>
                <a:lnTo>
                  <a:pt x="619125" y="31750"/>
                </a:lnTo>
                <a:lnTo>
                  <a:pt x="669925" y="31750"/>
                </a:lnTo>
                <a:lnTo>
                  <a:pt x="606425" y="0"/>
                </a:lnTo>
                <a:close/>
                <a:moveTo>
                  <a:pt x="606425" y="31750"/>
                </a:moveTo>
                <a:lnTo>
                  <a:pt x="0" y="31750"/>
                </a:lnTo>
                <a:lnTo>
                  <a:pt x="0" y="44450"/>
                </a:lnTo>
                <a:lnTo>
                  <a:pt x="606425" y="44450"/>
                </a:lnTo>
                <a:lnTo>
                  <a:pt x="606425" y="31750"/>
                </a:lnTo>
                <a:close/>
                <a:moveTo>
                  <a:pt x="669925" y="31750"/>
                </a:moveTo>
                <a:lnTo>
                  <a:pt x="619125" y="31750"/>
                </a:lnTo>
                <a:lnTo>
                  <a:pt x="619125" y="44450"/>
                </a:lnTo>
                <a:lnTo>
                  <a:pt x="669925" y="44450"/>
                </a:lnTo>
                <a:lnTo>
                  <a:pt x="682625" y="38100"/>
                </a:lnTo>
                <a:lnTo>
                  <a:pt x="669925" y="31750"/>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18" name="CustomShape 18"/>
          <p:cNvSpPr/>
          <p:nvPr/>
        </p:nvSpPr>
        <p:spPr>
          <a:xfrm>
            <a:off x="1973030" y="1395659"/>
            <a:ext cx="1518720" cy="834480"/>
          </a:xfrm>
          <a:custGeom>
            <a:avLst/>
            <a:gdLst/>
            <a:ahLst/>
            <a:cxnLst/>
            <a:rect l="l" t="t" r="r" b="b"/>
            <a:pathLst>
              <a:path w="1139825" h="835025">
                <a:moveTo>
                  <a:pt x="1063625" y="31750"/>
                </a:moveTo>
                <a:lnTo>
                  <a:pt x="0" y="31750"/>
                </a:lnTo>
                <a:lnTo>
                  <a:pt x="0" y="835025"/>
                </a:lnTo>
                <a:lnTo>
                  <a:pt x="12700" y="835025"/>
                </a:lnTo>
                <a:lnTo>
                  <a:pt x="12700" y="44450"/>
                </a:lnTo>
                <a:lnTo>
                  <a:pt x="6350" y="44450"/>
                </a:lnTo>
                <a:lnTo>
                  <a:pt x="12700" y="38100"/>
                </a:lnTo>
                <a:lnTo>
                  <a:pt x="1063625" y="38100"/>
                </a:lnTo>
                <a:lnTo>
                  <a:pt x="1063625" y="31750"/>
                </a:lnTo>
                <a:close/>
                <a:moveTo>
                  <a:pt x="1063625" y="0"/>
                </a:moveTo>
                <a:lnTo>
                  <a:pt x="1063625" y="76200"/>
                </a:lnTo>
                <a:lnTo>
                  <a:pt x="1127125" y="44450"/>
                </a:lnTo>
                <a:lnTo>
                  <a:pt x="1076325" y="44450"/>
                </a:lnTo>
                <a:lnTo>
                  <a:pt x="1076325" y="31750"/>
                </a:lnTo>
                <a:lnTo>
                  <a:pt x="1127125" y="31750"/>
                </a:lnTo>
                <a:lnTo>
                  <a:pt x="1063625" y="0"/>
                </a:lnTo>
                <a:close/>
                <a:moveTo>
                  <a:pt x="12700" y="38100"/>
                </a:moveTo>
                <a:lnTo>
                  <a:pt x="6350" y="44450"/>
                </a:lnTo>
                <a:lnTo>
                  <a:pt x="12700" y="44450"/>
                </a:lnTo>
                <a:lnTo>
                  <a:pt x="12700" y="38100"/>
                </a:lnTo>
                <a:close/>
                <a:moveTo>
                  <a:pt x="1063625" y="38100"/>
                </a:moveTo>
                <a:lnTo>
                  <a:pt x="12700" y="38100"/>
                </a:lnTo>
                <a:lnTo>
                  <a:pt x="12700" y="44450"/>
                </a:lnTo>
                <a:lnTo>
                  <a:pt x="1063625" y="44450"/>
                </a:lnTo>
                <a:lnTo>
                  <a:pt x="1063625" y="38100"/>
                </a:lnTo>
                <a:close/>
                <a:moveTo>
                  <a:pt x="1127125" y="31750"/>
                </a:moveTo>
                <a:lnTo>
                  <a:pt x="1076325" y="31750"/>
                </a:lnTo>
                <a:lnTo>
                  <a:pt x="1076325" y="44450"/>
                </a:lnTo>
                <a:lnTo>
                  <a:pt x="1127125" y="44450"/>
                </a:lnTo>
                <a:lnTo>
                  <a:pt x="1139825" y="38100"/>
                </a:lnTo>
                <a:lnTo>
                  <a:pt x="1127125" y="31750"/>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19" name="CustomShape 19"/>
          <p:cNvSpPr/>
          <p:nvPr/>
        </p:nvSpPr>
        <p:spPr>
          <a:xfrm>
            <a:off x="4110950" y="1967339"/>
            <a:ext cx="4172640" cy="2963520"/>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sp>
        <p:nvSpPr>
          <p:cNvPr id="20" name="CustomShape 20"/>
          <p:cNvSpPr/>
          <p:nvPr/>
        </p:nvSpPr>
        <p:spPr>
          <a:xfrm>
            <a:off x="9420710" y="4246078"/>
            <a:ext cx="1988640" cy="519120"/>
          </a:xfrm>
          <a:prstGeom prst="rect">
            <a:avLst/>
          </a:prstGeom>
          <a:noFill/>
          <a:ln>
            <a:noFill/>
          </a:ln>
        </p:spPr>
        <p:style>
          <a:lnRef idx="0">
            <a:scrgbClr r="0" g="0" b="0"/>
          </a:lnRef>
          <a:fillRef idx="0">
            <a:scrgbClr r="0" g="0" b="0"/>
          </a:fillRef>
          <a:effectRef idx="0">
            <a:scrgbClr r="0" g="0" b="0"/>
          </a:effectRef>
          <a:fontRef idx="minor"/>
        </p:style>
        <p:txBody>
          <a:bodyPr lIns="0" tIns="1440" rIns="0" bIns="0"/>
          <a:lstStyle/>
          <a:p>
            <a:pPr marL="102240" indent="-89280">
              <a:lnSpc>
                <a:spcPts val="2038"/>
              </a:lnSpc>
              <a:spcBef>
                <a:spcPts val="11"/>
              </a:spcBef>
            </a:pPr>
            <a:r>
              <a:rPr lang="en-US" sz="1700" b="0" strike="noStrike" spc="-1" dirty="0">
                <a:solidFill>
                  <a:srgbClr val="000000"/>
                </a:solidFill>
                <a:latin typeface="Arial"/>
                <a:ea typeface="DejaVu Sans"/>
              </a:rPr>
              <a:t>Represen</a:t>
            </a:r>
            <a:r>
              <a:rPr lang="en-US" sz="1700" b="0" strike="noStrike" spc="-12" dirty="0">
                <a:solidFill>
                  <a:srgbClr val="000000"/>
                </a:solidFill>
                <a:latin typeface="Arial"/>
                <a:ea typeface="DejaVu Sans"/>
              </a:rPr>
              <a:t>t</a:t>
            </a:r>
            <a:r>
              <a:rPr lang="en-US" sz="1700" b="0" strike="noStrike" spc="-1" dirty="0">
                <a:solidFill>
                  <a:srgbClr val="000000"/>
                </a:solidFill>
                <a:latin typeface="Arial"/>
                <a:ea typeface="DejaVu Sans"/>
              </a:rPr>
              <a:t>a</a:t>
            </a:r>
            <a:r>
              <a:rPr lang="en-US" sz="1700" b="0" strike="noStrike" spc="-12" dirty="0">
                <a:solidFill>
                  <a:srgbClr val="000000"/>
                </a:solidFill>
                <a:latin typeface="Arial"/>
                <a:ea typeface="DejaVu Sans"/>
              </a:rPr>
              <a:t>t</a:t>
            </a:r>
            <a:r>
              <a:rPr lang="en-US" sz="1700" b="0" strike="noStrike" spc="-1" dirty="0">
                <a:solidFill>
                  <a:srgbClr val="000000"/>
                </a:solidFill>
                <a:latin typeface="Arial"/>
                <a:ea typeface="DejaVu Sans"/>
              </a:rPr>
              <a:t>ion  &amp;</a:t>
            </a:r>
            <a:r>
              <a:rPr lang="en-US" sz="1700" b="0" strike="noStrike" spc="-35" dirty="0">
                <a:solidFill>
                  <a:srgbClr val="000000"/>
                </a:solidFill>
                <a:latin typeface="Arial"/>
                <a:ea typeface="DejaVu Sans"/>
              </a:rPr>
              <a:t> </a:t>
            </a:r>
            <a:r>
              <a:rPr lang="en-US" sz="1700" b="0" strike="noStrike" spc="-1" dirty="0">
                <a:solidFill>
                  <a:srgbClr val="000000"/>
                </a:solidFill>
                <a:latin typeface="Arial"/>
                <a:ea typeface="DejaVu Sans"/>
              </a:rPr>
              <a:t>Description</a:t>
            </a:r>
            <a:endParaRPr lang="en-US" sz="1700" b="0" strike="noStrike" spc="-1" dirty="0">
              <a:latin typeface="Arial"/>
            </a:endParaRPr>
          </a:p>
        </p:txBody>
      </p:sp>
      <p:sp>
        <p:nvSpPr>
          <p:cNvPr id="21" name="CustomShape 21"/>
          <p:cNvSpPr/>
          <p:nvPr/>
        </p:nvSpPr>
        <p:spPr>
          <a:xfrm>
            <a:off x="828230" y="4627559"/>
            <a:ext cx="2299200" cy="265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12600">
              <a:lnSpc>
                <a:spcPts val="2089"/>
              </a:lnSpc>
            </a:pPr>
            <a:r>
              <a:rPr lang="en-US" sz="1800" b="0" strike="noStrike" spc="-7" dirty="0">
                <a:solidFill>
                  <a:srgbClr val="000000"/>
                </a:solidFill>
                <a:latin typeface="Arial"/>
                <a:ea typeface="DejaVu Sans"/>
              </a:rPr>
              <a:t>Problem</a:t>
            </a:r>
            <a:r>
              <a:rPr lang="en-US" sz="1800" b="0" strike="noStrike" spc="-55" dirty="0">
                <a:solidFill>
                  <a:srgbClr val="000000"/>
                </a:solidFill>
                <a:latin typeface="Arial"/>
                <a:ea typeface="DejaVu Sans"/>
              </a:rPr>
              <a:t> </a:t>
            </a:r>
            <a:r>
              <a:rPr lang="en-US" sz="1800" b="0" strike="noStrike" spc="-7" dirty="0">
                <a:solidFill>
                  <a:srgbClr val="000000"/>
                </a:solidFill>
                <a:latin typeface="Arial"/>
                <a:ea typeface="DejaVu Sans"/>
              </a:rPr>
              <a:t>Domain</a:t>
            </a:r>
            <a:endParaRPr lang="en-US" sz="1800" b="0" strike="noStrike" spc="-1" dirty="0">
              <a:latin typeface="Arial"/>
            </a:endParaRPr>
          </a:p>
        </p:txBody>
      </p:sp>
      <p:pic>
        <p:nvPicPr>
          <p:cNvPr id="22" name="Picture 21"/>
          <p:cNvPicPr/>
          <p:nvPr/>
        </p:nvPicPr>
        <p:blipFill>
          <a:blip r:embed="rId3"/>
          <a:stretch/>
        </p:blipFill>
        <p:spPr>
          <a:xfrm>
            <a:off x="3411110" y="5109779"/>
            <a:ext cx="5492160" cy="1020600"/>
          </a:xfrm>
          <a:prstGeom prst="rect">
            <a:avLst/>
          </a:prstGeom>
          <a:ln>
            <a:noFill/>
          </a:ln>
        </p:spPr>
      </p:pic>
    </p:spTree>
    <p:extLst>
      <p:ext uri="{BB962C8B-B14F-4D97-AF65-F5344CB8AC3E}">
        <p14:creationId xmlns:p14="http://schemas.microsoft.com/office/powerpoint/2010/main" val="3880207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946" y="365126"/>
            <a:ext cx="8538693" cy="742458"/>
          </a:xfrm>
        </p:spPr>
        <p:txBody>
          <a:bodyPr/>
          <a:lstStyle/>
          <a:p>
            <a:r>
              <a:rPr lang="en-US" spc="-185" dirty="0">
                <a:solidFill>
                  <a:srgbClr val="000000"/>
                </a:solidFill>
                <a:latin typeface="Trebuchet MS"/>
              </a:rPr>
              <a:t>INTRODUCTION to Digital Image</a:t>
            </a:r>
            <a:endParaRPr lang="en-IN" dirty="0"/>
          </a:p>
        </p:txBody>
      </p:sp>
      <p:sp>
        <p:nvSpPr>
          <p:cNvPr id="4" name="Content Placeholder 3"/>
          <p:cNvSpPr>
            <a:spLocks noGrp="1"/>
          </p:cNvSpPr>
          <p:nvPr>
            <p:ph idx="1"/>
          </p:nvPr>
        </p:nvSpPr>
        <p:spPr>
          <a:xfrm>
            <a:off x="696533" y="1791553"/>
            <a:ext cx="5292144" cy="3280385"/>
          </a:xfrm>
          <a:prstGeom prst="rect">
            <a:avLst/>
          </a:prstGeom>
        </p:spPr>
        <p:txBody>
          <a:bodyPr wrap="square">
            <a:spAutoFit/>
          </a:bodyPr>
          <a:lstStyle/>
          <a:p>
            <a:pPr marL="432000" indent="-323640" algn="just">
              <a:lnSpc>
                <a:spcPct val="100000"/>
              </a:lnSpc>
              <a:spcBef>
                <a:spcPts val="901"/>
              </a:spcBef>
              <a:buClr>
                <a:srgbClr val="000000"/>
              </a:buClr>
              <a:buSzPct val="45000"/>
              <a:buFont typeface="Wingdings" charset="2"/>
              <a:buChar char=""/>
            </a:pPr>
            <a:r>
              <a:rPr lang="en-US" sz="2000" spc="-1" dirty="0">
                <a:solidFill>
                  <a:srgbClr val="0070C0"/>
                </a:solidFill>
              </a:rPr>
              <a:t>An </a:t>
            </a:r>
            <a:r>
              <a:rPr lang="en-US" sz="2000" b="1" spc="-1" dirty="0">
                <a:solidFill>
                  <a:srgbClr val="C00000"/>
                </a:solidFill>
              </a:rPr>
              <a:t>image</a:t>
            </a:r>
            <a:r>
              <a:rPr lang="en-US" sz="2000" spc="-1" dirty="0">
                <a:solidFill>
                  <a:srgbClr val="0070C0"/>
                </a:solidFill>
              </a:rPr>
              <a:t> is nothing more than a digital representation of light intensity in two dimensions at a particular time.</a:t>
            </a:r>
          </a:p>
          <a:p>
            <a:pPr marL="432000" indent="-323640" algn="just">
              <a:lnSpc>
                <a:spcPct val="100000"/>
              </a:lnSpc>
              <a:spcBef>
                <a:spcPts val="901"/>
              </a:spcBef>
              <a:buClr>
                <a:srgbClr val="000000"/>
              </a:buClr>
              <a:buSzPct val="45000"/>
              <a:buFont typeface="Wingdings" charset="2"/>
              <a:buChar char=""/>
            </a:pPr>
            <a:r>
              <a:rPr lang="en-US" sz="2000" spc="-1" dirty="0">
                <a:solidFill>
                  <a:srgbClr val="0070C0"/>
                </a:solidFill>
              </a:rPr>
              <a:t>In other words, an </a:t>
            </a:r>
            <a:r>
              <a:rPr lang="en-US" sz="2000" b="1" spc="-1" dirty="0" smtClean="0">
                <a:solidFill>
                  <a:srgbClr val="C00000"/>
                </a:solidFill>
              </a:rPr>
              <a:t>image</a:t>
            </a:r>
            <a:r>
              <a:rPr lang="en-US" sz="2000" spc="-1" dirty="0" smtClean="0">
                <a:solidFill>
                  <a:srgbClr val="0070C0"/>
                </a:solidFill>
              </a:rPr>
              <a:t> </a:t>
            </a:r>
            <a:r>
              <a:rPr lang="en-US" sz="2000" spc="-1" dirty="0">
                <a:solidFill>
                  <a:srgbClr val="0070C0"/>
                </a:solidFill>
              </a:rPr>
              <a:t>conveys information about the structure, shape or position of </a:t>
            </a:r>
            <a:r>
              <a:rPr lang="en-US" sz="2000" spc="-1" dirty="0" smtClean="0">
                <a:solidFill>
                  <a:srgbClr val="0070C0"/>
                </a:solidFill>
              </a:rPr>
              <a:t>an </a:t>
            </a:r>
            <a:r>
              <a:rPr lang="en-US" sz="2000" spc="-1" dirty="0">
                <a:solidFill>
                  <a:srgbClr val="0070C0"/>
                </a:solidFill>
              </a:rPr>
              <a:t>object by representing the variation of light intensity reflecting from the particular object.</a:t>
            </a:r>
          </a:p>
          <a:p>
            <a:pPr marL="432000" indent="-323640">
              <a:lnSpc>
                <a:spcPct val="100000"/>
              </a:lnSpc>
              <a:spcBef>
                <a:spcPts val="1417"/>
              </a:spcBef>
              <a:buClr>
                <a:srgbClr val="000000"/>
              </a:buClr>
              <a:buSzPct val="45000"/>
              <a:buFont typeface="Wingdings" charset="2"/>
              <a:buChar char=""/>
            </a:pPr>
            <a:r>
              <a:rPr lang="en-US" sz="2000" spc="-1" dirty="0">
                <a:solidFill>
                  <a:srgbClr val="0070C0"/>
                </a:solidFill>
              </a:rPr>
              <a:t>Thus, an </a:t>
            </a:r>
            <a:r>
              <a:rPr lang="en-US" sz="2000" b="1" spc="-1" dirty="0">
                <a:solidFill>
                  <a:srgbClr val="C00000"/>
                </a:solidFill>
              </a:rPr>
              <a:t>i</a:t>
            </a:r>
            <a:r>
              <a:rPr lang="en-US" sz="2000" b="1" spc="-1" dirty="0" smtClean="0">
                <a:solidFill>
                  <a:srgbClr val="C00000"/>
                </a:solidFill>
              </a:rPr>
              <a:t>mage</a:t>
            </a:r>
            <a:r>
              <a:rPr lang="en-US" sz="2000" spc="-1" dirty="0" smtClean="0">
                <a:solidFill>
                  <a:srgbClr val="0070C0"/>
                </a:solidFill>
              </a:rPr>
              <a:t> </a:t>
            </a:r>
            <a:r>
              <a:rPr lang="en-US" sz="2000" spc="-1" dirty="0">
                <a:solidFill>
                  <a:srgbClr val="0070C0"/>
                </a:solidFill>
              </a:rPr>
              <a:t>is a two dimensional signal</a:t>
            </a:r>
            <a:r>
              <a:rPr lang="en-US" spc="-1" dirty="0">
                <a:solidFill>
                  <a:srgbClr val="000000"/>
                </a:solidFill>
              </a:rPr>
              <a:t>.</a:t>
            </a:r>
            <a:endParaRPr lang="en-US" spc="-1" dirty="0"/>
          </a:p>
        </p:txBody>
      </p:sp>
      <p:sp>
        <p:nvSpPr>
          <p:cNvPr id="5" name="CustomShape 4"/>
          <p:cNvSpPr/>
          <p:nvPr/>
        </p:nvSpPr>
        <p:spPr>
          <a:xfrm>
            <a:off x="6140545" y="1906074"/>
            <a:ext cx="5463320" cy="2780814"/>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8824736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3"/>
          <p:cNvSpPr>
            <a:spLocks noGrp="1"/>
          </p:cNvSpPr>
          <p:nvPr>
            <p:ph type="title"/>
          </p:nvPr>
        </p:nvSpPr>
        <p:spPr>
          <a:xfrm>
            <a:off x="432513" y="43154"/>
            <a:ext cx="10515600" cy="1225073"/>
          </a:xfrm>
          <a:prstGeom prst="rect">
            <a:avLst/>
          </a:prstGeom>
          <a:noFill/>
          <a:ln>
            <a:noFill/>
          </a:ln>
        </p:spPr>
        <p:style>
          <a:lnRef idx="0">
            <a:scrgbClr r="0" g="0" b="0"/>
          </a:lnRef>
          <a:fillRef idx="0">
            <a:scrgbClr r="0" g="0" b="0"/>
          </a:fillRef>
          <a:effectRef idx="0">
            <a:scrgbClr r="0" g="0" b="0"/>
          </a:effectRef>
          <a:fontRef idx="minor"/>
        </p:style>
        <p:txBody>
          <a:bodyPr lIns="0" tIns="13320" rIns="0" bIns="0"/>
          <a:lstStyle/>
          <a:p>
            <a:pPr marL="12600">
              <a:lnSpc>
                <a:spcPct val="100000"/>
              </a:lnSpc>
              <a:spcBef>
                <a:spcPts val="105"/>
              </a:spcBef>
            </a:pPr>
            <a:r>
              <a:rPr lang="en-US" sz="3600" b="0" strike="noStrike" spc="109" dirty="0">
                <a:latin typeface="Trebuchet MS" pitchFamily="34" charset="0"/>
              </a:rPr>
              <a:t>Key </a:t>
            </a:r>
            <a:r>
              <a:rPr lang="en-US" sz="3600" b="0" strike="noStrike" spc="185" dirty="0">
                <a:latin typeface="Trebuchet MS" pitchFamily="34" charset="0"/>
              </a:rPr>
              <a:t>Stages </a:t>
            </a:r>
            <a:r>
              <a:rPr lang="en-US" sz="3600" b="0" strike="noStrike" spc="109" dirty="0">
                <a:latin typeface="Trebuchet MS" pitchFamily="34" charset="0"/>
              </a:rPr>
              <a:t>in </a:t>
            </a:r>
            <a:r>
              <a:rPr lang="en-US" sz="3600" b="0" strike="noStrike" spc="94" dirty="0">
                <a:latin typeface="Trebuchet MS" pitchFamily="34" charset="0"/>
              </a:rPr>
              <a:t>Digital Image </a:t>
            </a:r>
            <a:r>
              <a:rPr lang="en-US" sz="3600" b="0" strike="noStrike" spc="126" dirty="0">
                <a:latin typeface="Trebuchet MS" pitchFamily="34" charset="0"/>
              </a:rPr>
              <a:t>Processing:  </a:t>
            </a:r>
            <a:r>
              <a:rPr lang="en-US" sz="3600" b="0" strike="noStrike" spc="151" dirty="0" err="1">
                <a:latin typeface="Trebuchet MS" pitchFamily="34" charset="0"/>
              </a:rPr>
              <a:t>Colour</a:t>
            </a:r>
            <a:r>
              <a:rPr lang="en-US" sz="3600" b="0" strike="noStrike" spc="151" dirty="0">
                <a:latin typeface="Trebuchet MS" pitchFamily="34" charset="0"/>
              </a:rPr>
              <a:t> </a:t>
            </a:r>
            <a:r>
              <a:rPr lang="en-US" sz="3600" b="0" strike="noStrike" spc="94" dirty="0">
                <a:latin typeface="Trebuchet MS" pitchFamily="34" charset="0"/>
              </a:rPr>
              <a:t>Image</a:t>
            </a:r>
            <a:r>
              <a:rPr lang="en-US" sz="3600" b="0" strike="noStrike" spc="296" dirty="0">
                <a:latin typeface="Trebuchet MS" pitchFamily="34" charset="0"/>
              </a:rPr>
              <a:t> </a:t>
            </a:r>
            <a:r>
              <a:rPr lang="en-US" sz="3600" b="0" strike="noStrike" spc="134" dirty="0">
                <a:latin typeface="Trebuchet MS" pitchFamily="34" charset="0"/>
              </a:rPr>
              <a:t>Processing</a:t>
            </a:r>
            <a:endParaRPr lang="en-US" sz="3600" b="0" strike="noStrike" spc="-1" dirty="0">
              <a:latin typeface="Trebuchet MS" pitchFamily="34" charset="0"/>
            </a:endParaRPr>
          </a:p>
        </p:txBody>
      </p:sp>
      <p:sp>
        <p:nvSpPr>
          <p:cNvPr id="5" name="CustomShape 5"/>
          <p:cNvSpPr/>
          <p:nvPr/>
        </p:nvSpPr>
        <p:spPr>
          <a:xfrm>
            <a:off x="3429033" y="1345500"/>
            <a:ext cx="2261280" cy="684000"/>
          </a:xfrm>
          <a:prstGeom prst="rect">
            <a:avLst/>
          </a:prstGeom>
          <a:noFill/>
          <a:ln w="12240">
            <a:solidFill>
              <a:srgbClr val="000000"/>
            </a:solidFill>
            <a:round/>
          </a:ln>
        </p:spPr>
        <p:style>
          <a:lnRef idx="0">
            <a:scrgbClr r="0" g="0" b="0"/>
          </a:lnRef>
          <a:fillRef idx="0">
            <a:scrgbClr r="0" g="0" b="0"/>
          </a:fillRef>
          <a:effectRef idx="0">
            <a:scrgbClr r="0" g="0" b="0"/>
          </a:effectRef>
          <a:fontRef idx="minor"/>
        </p:style>
        <p:txBody>
          <a:bodyPr lIns="0" tIns="135360" rIns="0" bIns="0"/>
          <a:lstStyle/>
          <a:p>
            <a:pPr marL="265320" indent="266760">
              <a:lnSpc>
                <a:spcPct val="100000"/>
              </a:lnSpc>
              <a:spcBef>
                <a:spcPts val="1066"/>
              </a:spcBef>
            </a:pPr>
            <a:r>
              <a:rPr lang="en-US" sz="1800" b="0" strike="noStrike" spc="-7" dirty="0">
                <a:solidFill>
                  <a:srgbClr val="000000"/>
                </a:solidFill>
                <a:latin typeface="Arial"/>
                <a:ea typeface="DejaVu Sans"/>
              </a:rPr>
              <a:t>Image  R</a:t>
            </a:r>
            <a:r>
              <a:rPr lang="en-US" sz="1800" b="0" strike="noStrike" spc="-15" dirty="0">
                <a:solidFill>
                  <a:srgbClr val="000000"/>
                </a:solidFill>
                <a:latin typeface="Arial"/>
                <a:ea typeface="DejaVu Sans"/>
              </a:rPr>
              <a:t>e</a:t>
            </a:r>
            <a:r>
              <a:rPr lang="en-US" sz="1800" b="0" strike="noStrike" spc="-1" dirty="0">
                <a:solidFill>
                  <a:srgbClr val="000000"/>
                </a:solidFill>
                <a:latin typeface="Arial"/>
                <a:ea typeface="DejaVu Sans"/>
              </a:rPr>
              <a:t>stor</a:t>
            </a:r>
            <a:r>
              <a:rPr lang="en-US" sz="1800" b="0" strike="noStrike" spc="-15" dirty="0">
                <a:solidFill>
                  <a:srgbClr val="000000"/>
                </a:solidFill>
                <a:latin typeface="Arial"/>
                <a:ea typeface="DejaVu Sans"/>
              </a:rPr>
              <a:t>a</a:t>
            </a:r>
            <a:r>
              <a:rPr lang="en-US" sz="1800" b="0" strike="noStrike" spc="-7" dirty="0">
                <a:solidFill>
                  <a:srgbClr val="000000"/>
                </a:solidFill>
                <a:latin typeface="Arial"/>
                <a:ea typeface="DejaVu Sans"/>
              </a:rPr>
              <a:t>tion</a:t>
            </a:r>
            <a:endParaRPr lang="en-US" sz="1800" b="0" strike="noStrike" spc="-1" dirty="0">
              <a:latin typeface="Arial"/>
            </a:endParaRPr>
          </a:p>
        </p:txBody>
      </p:sp>
      <p:sp>
        <p:nvSpPr>
          <p:cNvPr id="6" name="CustomShape 6"/>
          <p:cNvSpPr/>
          <p:nvPr/>
        </p:nvSpPr>
        <p:spPr>
          <a:xfrm>
            <a:off x="6600873" y="1345500"/>
            <a:ext cx="2258880" cy="684000"/>
          </a:xfrm>
          <a:prstGeom prst="rect">
            <a:avLst/>
          </a:prstGeom>
          <a:noFill/>
          <a:ln w="12240">
            <a:solidFill>
              <a:srgbClr val="000000"/>
            </a:solidFill>
            <a:round/>
          </a:ln>
        </p:spPr>
        <p:style>
          <a:lnRef idx="0">
            <a:scrgbClr r="0" g="0" b="0"/>
          </a:lnRef>
          <a:fillRef idx="0">
            <a:scrgbClr r="0" g="0" b="0"/>
          </a:fillRef>
          <a:effectRef idx="0">
            <a:scrgbClr r="0" g="0" b="0"/>
          </a:effectRef>
          <a:fontRef idx="minor"/>
        </p:style>
        <p:txBody>
          <a:bodyPr lIns="0" tIns="135360" rIns="0" bIns="0"/>
          <a:lstStyle/>
          <a:p>
            <a:pPr marL="284400" indent="-144000">
              <a:lnSpc>
                <a:spcPct val="100000"/>
              </a:lnSpc>
              <a:spcBef>
                <a:spcPts val="1066"/>
              </a:spcBef>
            </a:pPr>
            <a:r>
              <a:rPr lang="en-US" sz="1800" b="0" strike="noStrike" spc="-7" dirty="0">
                <a:solidFill>
                  <a:srgbClr val="000000"/>
                </a:solidFill>
                <a:latin typeface="Arial"/>
                <a:ea typeface="DejaVu Sans"/>
              </a:rPr>
              <a:t>Mor</a:t>
            </a:r>
            <a:r>
              <a:rPr lang="en-US" sz="1800" b="0" strike="noStrike" spc="-15" dirty="0">
                <a:solidFill>
                  <a:srgbClr val="000000"/>
                </a:solidFill>
                <a:latin typeface="Arial"/>
                <a:ea typeface="DejaVu Sans"/>
              </a:rPr>
              <a:t>p</a:t>
            </a:r>
            <a:r>
              <a:rPr lang="en-US" sz="1800" b="0" strike="noStrike" spc="-7" dirty="0">
                <a:solidFill>
                  <a:srgbClr val="000000"/>
                </a:solidFill>
                <a:latin typeface="Arial"/>
                <a:ea typeface="DejaVu Sans"/>
              </a:rPr>
              <a:t>h</a:t>
            </a:r>
            <a:r>
              <a:rPr lang="en-US" sz="1800" b="0" strike="noStrike" spc="-15" dirty="0">
                <a:solidFill>
                  <a:srgbClr val="000000"/>
                </a:solidFill>
                <a:latin typeface="Arial"/>
                <a:ea typeface="DejaVu Sans"/>
              </a:rPr>
              <a:t>o</a:t>
            </a:r>
            <a:r>
              <a:rPr lang="en-US" sz="1800" b="0" strike="noStrike" spc="-7" dirty="0">
                <a:solidFill>
                  <a:srgbClr val="000000"/>
                </a:solidFill>
                <a:latin typeface="Arial"/>
                <a:ea typeface="DejaVu Sans"/>
              </a:rPr>
              <a:t>l</a:t>
            </a:r>
            <a:r>
              <a:rPr lang="en-US" sz="1800" b="0" strike="noStrike" spc="-15" dirty="0">
                <a:solidFill>
                  <a:srgbClr val="000000"/>
                </a:solidFill>
                <a:latin typeface="Arial"/>
                <a:ea typeface="DejaVu Sans"/>
              </a:rPr>
              <a:t>o</a:t>
            </a:r>
            <a:r>
              <a:rPr lang="en-US" sz="1800" b="0" strike="noStrike" spc="-7" dirty="0">
                <a:solidFill>
                  <a:srgbClr val="000000"/>
                </a:solidFill>
                <a:latin typeface="Arial"/>
                <a:ea typeface="DejaVu Sans"/>
              </a:rPr>
              <a:t>g</a:t>
            </a:r>
            <a:r>
              <a:rPr lang="en-US" sz="1800" b="0" strike="noStrike" spc="-15" dirty="0">
                <a:solidFill>
                  <a:srgbClr val="000000"/>
                </a:solidFill>
                <a:latin typeface="Arial"/>
                <a:ea typeface="DejaVu Sans"/>
              </a:rPr>
              <a:t>i</a:t>
            </a:r>
            <a:r>
              <a:rPr lang="en-US" sz="1800" b="0" strike="noStrike" spc="-7" dirty="0">
                <a:solidFill>
                  <a:srgbClr val="000000"/>
                </a:solidFill>
                <a:latin typeface="Arial"/>
                <a:ea typeface="DejaVu Sans"/>
              </a:rPr>
              <a:t>cal  Processing</a:t>
            </a:r>
            <a:endParaRPr lang="en-US" sz="1800" b="0" strike="noStrike" spc="-1" dirty="0">
              <a:latin typeface="Arial"/>
            </a:endParaRPr>
          </a:p>
        </p:txBody>
      </p:sp>
      <p:sp>
        <p:nvSpPr>
          <p:cNvPr id="7" name="CustomShape 7"/>
          <p:cNvSpPr/>
          <p:nvPr/>
        </p:nvSpPr>
        <p:spPr>
          <a:xfrm>
            <a:off x="9224073" y="2558700"/>
            <a:ext cx="2258880" cy="558000"/>
          </a:xfrm>
          <a:prstGeom prst="rect">
            <a:avLst/>
          </a:prstGeom>
          <a:noFill/>
          <a:ln w="12240">
            <a:solidFill>
              <a:srgbClr val="000000"/>
            </a:solidFill>
            <a:round/>
          </a:ln>
        </p:spPr>
        <p:style>
          <a:lnRef idx="0">
            <a:scrgbClr r="0" g="0" b="0"/>
          </a:lnRef>
          <a:fillRef idx="0">
            <a:scrgbClr r="0" g="0" b="0"/>
          </a:fillRef>
          <a:effectRef idx="0">
            <a:scrgbClr r="0" g="0" b="0"/>
          </a:effectRef>
          <a:fontRef idx="minor"/>
        </p:style>
        <p:txBody>
          <a:bodyPr lIns="0" tIns="1800" rIns="0" bIns="0"/>
          <a:lstStyle/>
          <a:p>
            <a:pPr>
              <a:lnSpc>
                <a:spcPct val="100000"/>
              </a:lnSpc>
              <a:spcBef>
                <a:spcPts val="14"/>
              </a:spcBef>
            </a:pPr>
            <a:endParaRPr lang="en-US" sz="1800" b="0" strike="noStrike" spc="-1" dirty="0">
              <a:latin typeface="Arial"/>
            </a:endParaRPr>
          </a:p>
          <a:p>
            <a:pPr marL="144000">
              <a:lnSpc>
                <a:spcPct val="100000"/>
              </a:lnSpc>
            </a:pPr>
            <a:r>
              <a:rPr lang="en-US" sz="1800" b="0" strike="noStrike" spc="-7" dirty="0">
                <a:solidFill>
                  <a:srgbClr val="000000"/>
                </a:solidFill>
                <a:latin typeface="Arial"/>
                <a:ea typeface="DejaVu Sans"/>
              </a:rPr>
              <a:t>Segmentation</a:t>
            </a:r>
            <a:endParaRPr lang="en-US" sz="1800" b="0" strike="noStrike" spc="-1" dirty="0">
              <a:latin typeface="Arial"/>
            </a:endParaRPr>
          </a:p>
        </p:txBody>
      </p:sp>
      <p:sp>
        <p:nvSpPr>
          <p:cNvPr id="8" name="CustomShape 8"/>
          <p:cNvSpPr/>
          <p:nvPr/>
        </p:nvSpPr>
        <p:spPr>
          <a:xfrm>
            <a:off x="9260196" y="4622760"/>
            <a:ext cx="2258880" cy="829800"/>
          </a:xfrm>
          <a:custGeom>
            <a:avLst/>
            <a:gdLst/>
            <a:ahLst/>
            <a:cxnLst/>
            <a:rect l="l" t="t" r="r" b="b"/>
            <a:pathLst>
              <a:path w="1694815" h="830579">
                <a:moveTo>
                  <a:pt x="0" y="830580"/>
                </a:moveTo>
                <a:lnTo>
                  <a:pt x="1694688" y="830580"/>
                </a:lnTo>
                <a:lnTo>
                  <a:pt x="1694688" y="0"/>
                </a:lnTo>
                <a:lnTo>
                  <a:pt x="0" y="0"/>
                </a:lnTo>
                <a:lnTo>
                  <a:pt x="0" y="830580"/>
                </a:lnTo>
                <a:close/>
              </a:path>
            </a:pathLst>
          </a:custGeom>
          <a:noFill/>
          <a:ln w="12240">
            <a:solidFill>
              <a:srgbClr val="000000"/>
            </a:solidFill>
            <a:round/>
          </a:ln>
        </p:spPr>
        <p:style>
          <a:lnRef idx="0">
            <a:scrgbClr r="0" g="0" b="0"/>
          </a:lnRef>
          <a:fillRef idx="0">
            <a:scrgbClr r="0" g="0" b="0"/>
          </a:fillRef>
          <a:effectRef idx="0">
            <a:scrgbClr r="0" g="0" b="0"/>
          </a:effectRef>
          <a:fontRef idx="minor"/>
        </p:style>
      </p:sp>
      <p:sp>
        <p:nvSpPr>
          <p:cNvPr id="9" name="CustomShape 9"/>
          <p:cNvSpPr/>
          <p:nvPr/>
        </p:nvSpPr>
        <p:spPr>
          <a:xfrm>
            <a:off x="787113" y="2558700"/>
            <a:ext cx="2261280" cy="684000"/>
          </a:xfrm>
          <a:prstGeom prst="rect">
            <a:avLst/>
          </a:prstGeom>
          <a:noFill/>
          <a:ln w="12240">
            <a:solidFill>
              <a:srgbClr val="000000"/>
            </a:solidFill>
            <a:round/>
          </a:ln>
        </p:spPr>
        <p:style>
          <a:lnRef idx="0">
            <a:scrgbClr r="0" g="0" b="0"/>
          </a:lnRef>
          <a:fillRef idx="0">
            <a:scrgbClr r="0" g="0" b="0"/>
          </a:fillRef>
          <a:effectRef idx="0">
            <a:scrgbClr r="0" g="0" b="0"/>
          </a:effectRef>
          <a:fontRef idx="minor"/>
        </p:style>
        <p:txBody>
          <a:bodyPr lIns="0" tIns="135360" rIns="0" bIns="0"/>
          <a:lstStyle/>
          <a:p>
            <a:pPr marL="144000" indent="386640">
              <a:lnSpc>
                <a:spcPct val="100000"/>
              </a:lnSpc>
              <a:spcBef>
                <a:spcPts val="1066"/>
              </a:spcBef>
            </a:pPr>
            <a:r>
              <a:rPr lang="en-US" sz="1800" b="0" strike="noStrike" spc="-7">
                <a:solidFill>
                  <a:srgbClr val="000000"/>
                </a:solidFill>
                <a:latin typeface="Arial"/>
                <a:ea typeface="DejaVu Sans"/>
              </a:rPr>
              <a:t>Image  E</a:t>
            </a:r>
            <a:r>
              <a:rPr lang="en-US" sz="1800" b="0" strike="noStrike" spc="-15">
                <a:solidFill>
                  <a:srgbClr val="000000"/>
                </a:solidFill>
                <a:latin typeface="Arial"/>
                <a:ea typeface="DejaVu Sans"/>
              </a:rPr>
              <a:t>n</a:t>
            </a:r>
            <a:r>
              <a:rPr lang="en-US" sz="1800" b="0" strike="noStrike" spc="-7">
                <a:solidFill>
                  <a:srgbClr val="000000"/>
                </a:solidFill>
                <a:latin typeface="Arial"/>
                <a:ea typeface="DejaVu Sans"/>
              </a:rPr>
              <a:t>h</a:t>
            </a:r>
            <a:r>
              <a:rPr lang="en-US" sz="1800" b="0" strike="noStrike" spc="-15">
                <a:solidFill>
                  <a:srgbClr val="000000"/>
                </a:solidFill>
                <a:latin typeface="Arial"/>
                <a:ea typeface="DejaVu Sans"/>
              </a:rPr>
              <a:t>a</a:t>
            </a:r>
            <a:r>
              <a:rPr lang="en-US" sz="1800" b="0" strike="noStrike" spc="-7">
                <a:solidFill>
                  <a:srgbClr val="000000"/>
                </a:solidFill>
                <a:latin typeface="Arial"/>
                <a:ea typeface="DejaVu Sans"/>
              </a:rPr>
              <a:t>nc</a:t>
            </a:r>
            <a:r>
              <a:rPr lang="en-US" sz="1800" b="0" strike="noStrike" spc="-15">
                <a:solidFill>
                  <a:srgbClr val="000000"/>
                </a:solidFill>
                <a:latin typeface="Arial"/>
                <a:ea typeface="DejaVu Sans"/>
              </a:rPr>
              <a:t>e</a:t>
            </a:r>
            <a:r>
              <a:rPr lang="en-US" sz="1800" b="0" strike="noStrike" spc="-7">
                <a:solidFill>
                  <a:srgbClr val="000000"/>
                </a:solidFill>
                <a:latin typeface="Arial"/>
                <a:ea typeface="DejaVu Sans"/>
              </a:rPr>
              <a:t>me</a:t>
            </a:r>
            <a:r>
              <a:rPr lang="en-US" sz="1800" b="0" strike="noStrike" spc="-15">
                <a:solidFill>
                  <a:srgbClr val="000000"/>
                </a:solidFill>
                <a:latin typeface="Arial"/>
                <a:ea typeface="DejaVu Sans"/>
              </a:rPr>
              <a:t>n</a:t>
            </a:r>
            <a:r>
              <a:rPr lang="en-US" sz="1800" b="0" strike="noStrike" spc="-1">
                <a:solidFill>
                  <a:srgbClr val="000000"/>
                </a:solidFill>
                <a:latin typeface="Arial"/>
                <a:ea typeface="DejaVu Sans"/>
              </a:rPr>
              <a:t>t</a:t>
            </a:r>
            <a:endParaRPr lang="en-US" sz="1800" b="0" strike="noStrike" spc="-1">
              <a:latin typeface="Arial"/>
            </a:endParaRPr>
          </a:p>
        </p:txBody>
      </p:sp>
      <p:sp>
        <p:nvSpPr>
          <p:cNvPr id="10" name="CustomShape 10"/>
          <p:cNvSpPr/>
          <p:nvPr/>
        </p:nvSpPr>
        <p:spPr>
          <a:xfrm>
            <a:off x="9273513" y="3535920"/>
            <a:ext cx="2258880" cy="670320"/>
          </a:xfrm>
          <a:prstGeom prst="rect">
            <a:avLst/>
          </a:prstGeom>
          <a:noFill/>
          <a:ln w="12240">
            <a:solidFill>
              <a:srgbClr val="000000"/>
            </a:solidFill>
            <a:round/>
          </a:ln>
        </p:spPr>
        <p:style>
          <a:lnRef idx="0">
            <a:scrgbClr r="0" g="0" b="0"/>
          </a:lnRef>
          <a:fillRef idx="0">
            <a:scrgbClr r="0" g="0" b="0"/>
          </a:fillRef>
          <a:effectRef idx="0">
            <a:scrgbClr r="0" g="0" b="0"/>
          </a:effectRef>
          <a:fontRef idx="minor"/>
        </p:style>
        <p:txBody>
          <a:bodyPr lIns="0" tIns="151920" rIns="0" bIns="0"/>
          <a:lstStyle/>
          <a:p>
            <a:pPr marL="275040" indent="260280">
              <a:lnSpc>
                <a:spcPct val="100000"/>
              </a:lnSpc>
              <a:spcBef>
                <a:spcPts val="1196"/>
              </a:spcBef>
            </a:pPr>
            <a:r>
              <a:rPr lang="en-US" b="0" strike="noStrike" spc="-1" dirty="0">
                <a:solidFill>
                  <a:srgbClr val="000000"/>
                </a:solidFill>
                <a:latin typeface="Arial"/>
                <a:ea typeface="DejaVu Sans"/>
              </a:rPr>
              <a:t>Object  Recogn</a:t>
            </a:r>
            <a:r>
              <a:rPr lang="en-US" b="0" strike="noStrike" spc="1" dirty="0">
                <a:solidFill>
                  <a:srgbClr val="000000"/>
                </a:solidFill>
                <a:latin typeface="Arial"/>
                <a:ea typeface="DejaVu Sans"/>
              </a:rPr>
              <a:t>i</a:t>
            </a:r>
            <a:r>
              <a:rPr lang="en-US" b="0" strike="noStrike" spc="-12" dirty="0">
                <a:solidFill>
                  <a:srgbClr val="000000"/>
                </a:solidFill>
                <a:latin typeface="Arial"/>
                <a:ea typeface="DejaVu Sans"/>
              </a:rPr>
              <a:t>t</a:t>
            </a:r>
            <a:r>
              <a:rPr lang="en-US" b="0" strike="noStrike" spc="-1" dirty="0">
                <a:solidFill>
                  <a:srgbClr val="000000"/>
                </a:solidFill>
                <a:latin typeface="Arial"/>
                <a:ea typeface="DejaVu Sans"/>
              </a:rPr>
              <a:t>ion</a:t>
            </a:r>
            <a:endParaRPr lang="en-US" b="0" strike="noStrike" spc="-1" dirty="0">
              <a:latin typeface="Arial"/>
            </a:endParaRPr>
          </a:p>
        </p:txBody>
      </p:sp>
      <p:sp>
        <p:nvSpPr>
          <p:cNvPr id="11" name="CustomShape 11"/>
          <p:cNvSpPr/>
          <p:nvPr/>
        </p:nvSpPr>
        <p:spPr>
          <a:xfrm>
            <a:off x="1868073" y="4512420"/>
            <a:ext cx="100800" cy="525240"/>
          </a:xfrm>
          <a:custGeom>
            <a:avLst/>
            <a:gdLst/>
            <a:ahLst/>
            <a:cxnLst/>
            <a:rect l="l" t="t" r="r" b="b"/>
            <a:pathLst>
              <a:path w="76200" h="525779">
                <a:moveTo>
                  <a:pt x="44450" y="63499"/>
                </a:moveTo>
                <a:lnTo>
                  <a:pt x="31750" y="63499"/>
                </a:lnTo>
                <a:lnTo>
                  <a:pt x="31750" y="525525"/>
                </a:lnTo>
                <a:lnTo>
                  <a:pt x="44450" y="525525"/>
                </a:lnTo>
                <a:lnTo>
                  <a:pt x="44450" y="63499"/>
                </a:lnTo>
                <a:close/>
                <a:moveTo>
                  <a:pt x="38100" y="0"/>
                </a:moveTo>
                <a:lnTo>
                  <a:pt x="0" y="76199"/>
                </a:lnTo>
                <a:lnTo>
                  <a:pt x="31750" y="76199"/>
                </a:lnTo>
                <a:lnTo>
                  <a:pt x="31750" y="63499"/>
                </a:lnTo>
                <a:lnTo>
                  <a:pt x="69850" y="63499"/>
                </a:lnTo>
                <a:lnTo>
                  <a:pt x="38100" y="0"/>
                </a:lnTo>
                <a:close/>
                <a:moveTo>
                  <a:pt x="69850" y="63499"/>
                </a:moveTo>
                <a:lnTo>
                  <a:pt x="44450" y="63499"/>
                </a:lnTo>
                <a:lnTo>
                  <a:pt x="44450" y="76199"/>
                </a:lnTo>
                <a:lnTo>
                  <a:pt x="76200" y="76199"/>
                </a:lnTo>
                <a:lnTo>
                  <a:pt x="69850" y="63499"/>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12" name="CustomShape 12"/>
          <p:cNvSpPr/>
          <p:nvPr/>
        </p:nvSpPr>
        <p:spPr>
          <a:xfrm>
            <a:off x="1868073" y="3389220"/>
            <a:ext cx="100800" cy="293400"/>
          </a:xfrm>
          <a:custGeom>
            <a:avLst/>
            <a:gdLst/>
            <a:ahLst/>
            <a:cxnLst/>
            <a:rect l="l" t="t" r="r" b="b"/>
            <a:pathLst>
              <a:path w="76200" h="294004">
                <a:moveTo>
                  <a:pt x="44450" y="63500"/>
                </a:moveTo>
                <a:lnTo>
                  <a:pt x="31750" y="63500"/>
                </a:lnTo>
                <a:lnTo>
                  <a:pt x="31750" y="293624"/>
                </a:lnTo>
                <a:lnTo>
                  <a:pt x="44450" y="293624"/>
                </a:lnTo>
                <a:lnTo>
                  <a:pt x="44450" y="63500"/>
                </a:lnTo>
                <a:close/>
                <a:moveTo>
                  <a:pt x="38100" y="0"/>
                </a:moveTo>
                <a:lnTo>
                  <a:pt x="0" y="76200"/>
                </a:lnTo>
                <a:lnTo>
                  <a:pt x="31750" y="76200"/>
                </a:lnTo>
                <a:lnTo>
                  <a:pt x="31750" y="63500"/>
                </a:lnTo>
                <a:lnTo>
                  <a:pt x="69850" y="63500"/>
                </a:lnTo>
                <a:lnTo>
                  <a:pt x="38100" y="0"/>
                </a:lnTo>
                <a:close/>
                <a:moveTo>
                  <a:pt x="69850" y="63500"/>
                </a:moveTo>
                <a:lnTo>
                  <a:pt x="44450" y="63500"/>
                </a:lnTo>
                <a:lnTo>
                  <a:pt x="44450" y="76200"/>
                </a:lnTo>
                <a:lnTo>
                  <a:pt x="76200" y="76200"/>
                </a:lnTo>
                <a:lnTo>
                  <a:pt x="69850" y="63500"/>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13" name="CustomShape 13"/>
          <p:cNvSpPr/>
          <p:nvPr/>
        </p:nvSpPr>
        <p:spPr>
          <a:xfrm>
            <a:off x="10303113" y="4321385"/>
            <a:ext cx="100800" cy="293400"/>
          </a:xfrm>
          <a:custGeom>
            <a:avLst/>
            <a:gdLst/>
            <a:ahLst/>
            <a:cxnLst/>
            <a:rect l="l" t="t" r="r" b="b"/>
            <a:pathLst>
              <a:path w="76200" h="294004">
                <a:moveTo>
                  <a:pt x="31750" y="217423"/>
                </a:moveTo>
                <a:lnTo>
                  <a:pt x="0" y="217423"/>
                </a:lnTo>
                <a:lnTo>
                  <a:pt x="38100" y="293623"/>
                </a:lnTo>
                <a:lnTo>
                  <a:pt x="69850" y="230123"/>
                </a:lnTo>
                <a:lnTo>
                  <a:pt x="31750" y="230123"/>
                </a:lnTo>
                <a:lnTo>
                  <a:pt x="31750" y="217423"/>
                </a:lnTo>
                <a:close/>
                <a:moveTo>
                  <a:pt x="44450" y="0"/>
                </a:moveTo>
                <a:lnTo>
                  <a:pt x="31750" y="0"/>
                </a:lnTo>
                <a:lnTo>
                  <a:pt x="31750" y="230123"/>
                </a:lnTo>
                <a:lnTo>
                  <a:pt x="44450" y="230123"/>
                </a:lnTo>
                <a:lnTo>
                  <a:pt x="44450" y="0"/>
                </a:lnTo>
                <a:close/>
                <a:moveTo>
                  <a:pt x="76200" y="217423"/>
                </a:moveTo>
                <a:lnTo>
                  <a:pt x="44450" y="217423"/>
                </a:lnTo>
                <a:lnTo>
                  <a:pt x="44450" y="230123"/>
                </a:lnTo>
                <a:lnTo>
                  <a:pt x="69850" y="230123"/>
                </a:lnTo>
                <a:lnTo>
                  <a:pt x="76200" y="217423"/>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14" name="CustomShape 14"/>
          <p:cNvSpPr/>
          <p:nvPr/>
        </p:nvSpPr>
        <p:spPr>
          <a:xfrm>
            <a:off x="10303113" y="3096000"/>
            <a:ext cx="100800" cy="293400"/>
          </a:xfrm>
          <a:custGeom>
            <a:avLst/>
            <a:gdLst/>
            <a:ahLst/>
            <a:cxnLst/>
            <a:rect l="l" t="t" r="r" b="b"/>
            <a:pathLst>
              <a:path w="76200" h="294004">
                <a:moveTo>
                  <a:pt x="31750" y="217424"/>
                </a:moveTo>
                <a:lnTo>
                  <a:pt x="0" y="217424"/>
                </a:lnTo>
                <a:lnTo>
                  <a:pt x="38100" y="293624"/>
                </a:lnTo>
                <a:lnTo>
                  <a:pt x="69850" y="230124"/>
                </a:lnTo>
                <a:lnTo>
                  <a:pt x="31750" y="230124"/>
                </a:lnTo>
                <a:lnTo>
                  <a:pt x="31750" y="217424"/>
                </a:lnTo>
                <a:close/>
                <a:moveTo>
                  <a:pt x="44450" y="0"/>
                </a:moveTo>
                <a:lnTo>
                  <a:pt x="31750" y="0"/>
                </a:lnTo>
                <a:lnTo>
                  <a:pt x="31750" y="230124"/>
                </a:lnTo>
                <a:lnTo>
                  <a:pt x="44450" y="230124"/>
                </a:lnTo>
                <a:lnTo>
                  <a:pt x="44450" y="0"/>
                </a:lnTo>
                <a:close/>
                <a:moveTo>
                  <a:pt x="76200" y="217424"/>
                </a:moveTo>
                <a:lnTo>
                  <a:pt x="44450" y="217424"/>
                </a:lnTo>
                <a:lnTo>
                  <a:pt x="44450" y="230124"/>
                </a:lnTo>
                <a:lnTo>
                  <a:pt x="69850" y="230124"/>
                </a:lnTo>
                <a:lnTo>
                  <a:pt x="76200" y="217424"/>
                </a:lnTo>
                <a:close/>
              </a:path>
            </a:pathLst>
          </a:custGeom>
          <a:solidFill>
            <a:srgbClr val="000000"/>
          </a:solidFill>
          <a:ln>
            <a:noFill/>
          </a:ln>
        </p:spPr>
        <p:style>
          <a:lnRef idx="0">
            <a:scrgbClr r="0" g="0" b="0"/>
          </a:lnRef>
          <a:fillRef idx="0">
            <a:scrgbClr r="0" g="0" b="0"/>
          </a:fillRef>
          <a:effectRef idx="0">
            <a:scrgbClr r="0" g="0" b="0"/>
          </a:effectRef>
          <a:fontRef idx="minor"/>
        </p:style>
      </p:sp>
      <p:grpSp>
        <p:nvGrpSpPr>
          <p:cNvPr id="15" name="Group 16"/>
          <p:cNvGrpSpPr/>
          <p:nvPr/>
        </p:nvGrpSpPr>
        <p:grpSpPr>
          <a:xfrm>
            <a:off x="1910793" y="1723500"/>
            <a:ext cx="8492160" cy="2896200"/>
            <a:chOff x="1392840" y="2057400"/>
            <a:chExt cx="6369120" cy="2896200"/>
          </a:xfrm>
        </p:grpSpPr>
        <p:sp>
          <p:nvSpPr>
            <p:cNvPr id="16" name="CustomShape 17"/>
            <p:cNvSpPr/>
            <p:nvPr/>
          </p:nvSpPr>
          <p:spPr>
            <a:xfrm>
              <a:off x="1392840" y="2057400"/>
              <a:ext cx="6369120" cy="834480"/>
            </a:xfrm>
            <a:custGeom>
              <a:avLst/>
              <a:gdLst/>
              <a:ahLst/>
              <a:cxnLst/>
              <a:rect l="l" t="t" r="r" b="b"/>
              <a:pathLst>
                <a:path w="6369684" h="835025">
                  <a:moveTo>
                    <a:pt x="1139825" y="38100"/>
                  </a:moveTo>
                  <a:lnTo>
                    <a:pt x="1127125" y="31750"/>
                  </a:lnTo>
                  <a:lnTo>
                    <a:pt x="1063625" y="0"/>
                  </a:lnTo>
                  <a:lnTo>
                    <a:pt x="1063625" y="31750"/>
                  </a:lnTo>
                  <a:lnTo>
                    <a:pt x="0" y="31750"/>
                  </a:lnTo>
                  <a:lnTo>
                    <a:pt x="0" y="835025"/>
                  </a:lnTo>
                  <a:lnTo>
                    <a:pt x="12700" y="835025"/>
                  </a:lnTo>
                  <a:lnTo>
                    <a:pt x="12700" y="44450"/>
                  </a:lnTo>
                  <a:lnTo>
                    <a:pt x="1063625" y="44450"/>
                  </a:lnTo>
                  <a:lnTo>
                    <a:pt x="1063625" y="76200"/>
                  </a:lnTo>
                  <a:lnTo>
                    <a:pt x="1127125" y="44450"/>
                  </a:lnTo>
                  <a:lnTo>
                    <a:pt x="1139825" y="38100"/>
                  </a:lnTo>
                  <a:close/>
                  <a:moveTo>
                    <a:pt x="6369558" y="758825"/>
                  </a:moveTo>
                  <a:lnTo>
                    <a:pt x="6337808" y="758825"/>
                  </a:lnTo>
                  <a:lnTo>
                    <a:pt x="6337808" y="44450"/>
                  </a:lnTo>
                  <a:lnTo>
                    <a:pt x="6337808" y="38100"/>
                  </a:lnTo>
                  <a:lnTo>
                    <a:pt x="6337808" y="31750"/>
                  </a:lnTo>
                  <a:lnTo>
                    <a:pt x="5212334" y="31750"/>
                  </a:lnTo>
                  <a:lnTo>
                    <a:pt x="5212334" y="44450"/>
                  </a:lnTo>
                  <a:lnTo>
                    <a:pt x="6325108" y="44450"/>
                  </a:lnTo>
                  <a:lnTo>
                    <a:pt x="6325108" y="758825"/>
                  </a:lnTo>
                  <a:lnTo>
                    <a:pt x="6293358" y="758825"/>
                  </a:lnTo>
                  <a:lnTo>
                    <a:pt x="6331458" y="835025"/>
                  </a:lnTo>
                  <a:lnTo>
                    <a:pt x="6363208" y="771525"/>
                  </a:lnTo>
                  <a:lnTo>
                    <a:pt x="6369558" y="758825"/>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17" name="CustomShape 18"/>
            <p:cNvSpPr/>
            <p:nvPr/>
          </p:nvSpPr>
          <p:spPr>
            <a:xfrm>
              <a:off x="2316600" y="2802600"/>
              <a:ext cx="4490640" cy="2151000"/>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grpSp>
      <p:sp>
        <p:nvSpPr>
          <p:cNvPr id="18" name="CustomShape 20"/>
          <p:cNvSpPr/>
          <p:nvPr/>
        </p:nvSpPr>
        <p:spPr>
          <a:xfrm>
            <a:off x="2434285" y="7181577"/>
            <a:ext cx="1264547" cy="45719"/>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12600">
              <a:lnSpc>
                <a:spcPts val="2089"/>
              </a:lnSpc>
            </a:pPr>
            <a:r>
              <a:rPr lang="en-US" sz="1800" b="0" strike="noStrike" spc="-7" dirty="0">
                <a:solidFill>
                  <a:srgbClr val="000000"/>
                </a:solidFill>
                <a:latin typeface="Arial"/>
                <a:ea typeface="DejaVu Sans"/>
              </a:rPr>
              <a:t>Problem</a:t>
            </a:r>
            <a:r>
              <a:rPr lang="en-US" sz="1800" b="0" strike="noStrike" spc="-55" dirty="0">
                <a:solidFill>
                  <a:srgbClr val="000000"/>
                </a:solidFill>
                <a:latin typeface="Arial"/>
                <a:ea typeface="DejaVu Sans"/>
              </a:rPr>
              <a:t> </a:t>
            </a:r>
            <a:r>
              <a:rPr lang="en-US" sz="1800" b="0" strike="noStrike" spc="-7" dirty="0">
                <a:solidFill>
                  <a:srgbClr val="000000"/>
                </a:solidFill>
                <a:latin typeface="Arial"/>
                <a:ea typeface="DejaVu Sans"/>
              </a:rPr>
              <a:t>Domain</a:t>
            </a:r>
            <a:endParaRPr lang="en-US" sz="1800" b="0" strike="noStrike" spc="-1" dirty="0">
              <a:latin typeface="Arial"/>
            </a:endParaRPr>
          </a:p>
        </p:txBody>
      </p:sp>
      <p:pic>
        <p:nvPicPr>
          <p:cNvPr id="19" name="Picture 18"/>
          <p:cNvPicPr/>
          <p:nvPr/>
        </p:nvPicPr>
        <p:blipFill>
          <a:blip r:embed="rId3"/>
          <a:stretch/>
        </p:blipFill>
        <p:spPr>
          <a:xfrm>
            <a:off x="3223593" y="5243940"/>
            <a:ext cx="5763840" cy="1005840"/>
          </a:xfrm>
          <a:prstGeom prst="rect">
            <a:avLst/>
          </a:prstGeom>
          <a:ln>
            <a:noFill/>
          </a:ln>
        </p:spPr>
      </p:pic>
      <p:sp>
        <p:nvSpPr>
          <p:cNvPr id="20" name="CustomShape 4"/>
          <p:cNvSpPr/>
          <p:nvPr/>
        </p:nvSpPr>
        <p:spPr>
          <a:xfrm>
            <a:off x="787113" y="3681900"/>
            <a:ext cx="2261280" cy="684360"/>
          </a:xfrm>
          <a:prstGeom prst="rect">
            <a:avLst/>
          </a:prstGeom>
          <a:noFill/>
          <a:ln w="12240">
            <a:solidFill>
              <a:srgbClr val="000000"/>
            </a:solidFill>
            <a:round/>
          </a:ln>
        </p:spPr>
        <p:style>
          <a:lnRef idx="0">
            <a:scrgbClr r="0" g="0" b="0"/>
          </a:lnRef>
          <a:fillRef idx="0">
            <a:scrgbClr r="0" g="0" b="0"/>
          </a:fillRef>
          <a:effectRef idx="0">
            <a:scrgbClr r="0" g="0" b="0"/>
          </a:effectRef>
          <a:fontRef idx="minor"/>
        </p:style>
        <p:txBody>
          <a:bodyPr lIns="0" tIns="135720" rIns="0" bIns="0"/>
          <a:lstStyle/>
          <a:p>
            <a:pPr marL="297360" indent="234360">
              <a:lnSpc>
                <a:spcPct val="100000"/>
              </a:lnSpc>
              <a:spcBef>
                <a:spcPts val="1069"/>
              </a:spcBef>
            </a:pPr>
            <a:r>
              <a:rPr lang="en-US" sz="1800" b="0" strike="noStrike" spc="-7">
                <a:solidFill>
                  <a:srgbClr val="000000"/>
                </a:solidFill>
                <a:latin typeface="Arial"/>
                <a:ea typeface="DejaVu Sans"/>
              </a:rPr>
              <a:t>Image  Ac</a:t>
            </a:r>
            <a:r>
              <a:rPr lang="en-US" sz="1800" b="0" strike="noStrike" spc="-15">
                <a:solidFill>
                  <a:srgbClr val="000000"/>
                </a:solidFill>
                <a:latin typeface="Arial"/>
                <a:ea typeface="DejaVu Sans"/>
              </a:rPr>
              <a:t>q</a:t>
            </a:r>
            <a:r>
              <a:rPr lang="en-US" sz="1800" b="0" strike="noStrike" spc="-7">
                <a:solidFill>
                  <a:srgbClr val="000000"/>
                </a:solidFill>
                <a:latin typeface="Arial"/>
                <a:ea typeface="DejaVu Sans"/>
              </a:rPr>
              <a:t>u</a:t>
            </a:r>
            <a:r>
              <a:rPr lang="en-US" sz="1800" b="0" strike="noStrike" spc="-15">
                <a:solidFill>
                  <a:srgbClr val="000000"/>
                </a:solidFill>
                <a:latin typeface="Arial"/>
                <a:ea typeface="DejaVu Sans"/>
              </a:rPr>
              <a:t>i</a:t>
            </a:r>
            <a:r>
              <a:rPr lang="en-US" sz="1800" b="0" strike="noStrike" spc="-7">
                <a:solidFill>
                  <a:srgbClr val="000000"/>
                </a:solidFill>
                <a:latin typeface="Arial"/>
                <a:ea typeface="DejaVu Sans"/>
              </a:rPr>
              <a:t>siti</a:t>
            </a:r>
            <a:r>
              <a:rPr lang="en-US" sz="1800" b="0" strike="noStrike" spc="-15">
                <a:solidFill>
                  <a:srgbClr val="000000"/>
                </a:solidFill>
                <a:latin typeface="Arial"/>
                <a:ea typeface="DejaVu Sans"/>
              </a:rPr>
              <a:t>o</a:t>
            </a:r>
            <a:r>
              <a:rPr lang="en-US" sz="1800" b="0" strike="noStrike" spc="-7">
                <a:solidFill>
                  <a:srgbClr val="000000"/>
                </a:solidFill>
                <a:latin typeface="Arial"/>
                <a:ea typeface="DejaVu Sans"/>
              </a:rPr>
              <a:t>n</a:t>
            </a:r>
            <a:endParaRPr lang="en-US" sz="1800" b="0" strike="noStrike" spc="-1">
              <a:latin typeface="Arial"/>
            </a:endParaRPr>
          </a:p>
        </p:txBody>
      </p:sp>
      <p:sp>
        <p:nvSpPr>
          <p:cNvPr id="22" name="CustomShape 15"/>
          <p:cNvSpPr/>
          <p:nvPr/>
        </p:nvSpPr>
        <p:spPr>
          <a:xfrm>
            <a:off x="5690313" y="1723500"/>
            <a:ext cx="909120" cy="75600"/>
          </a:xfrm>
          <a:custGeom>
            <a:avLst/>
            <a:gdLst/>
            <a:ahLst/>
            <a:cxnLst/>
            <a:rect l="l" t="t" r="r" b="b"/>
            <a:pathLst>
              <a:path w="682625" h="76200">
                <a:moveTo>
                  <a:pt x="606425" y="0"/>
                </a:moveTo>
                <a:lnTo>
                  <a:pt x="606425" y="76200"/>
                </a:lnTo>
                <a:lnTo>
                  <a:pt x="669925" y="44450"/>
                </a:lnTo>
                <a:lnTo>
                  <a:pt x="619125" y="44450"/>
                </a:lnTo>
                <a:lnTo>
                  <a:pt x="619125" y="31750"/>
                </a:lnTo>
                <a:lnTo>
                  <a:pt x="669925" y="31750"/>
                </a:lnTo>
                <a:lnTo>
                  <a:pt x="606425" y="0"/>
                </a:lnTo>
                <a:close/>
                <a:moveTo>
                  <a:pt x="606425" y="31750"/>
                </a:moveTo>
                <a:lnTo>
                  <a:pt x="0" y="31750"/>
                </a:lnTo>
                <a:lnTo>
                  <a:pt x="0" y="44450"/>
                </a:lnTo>
                <a:lnTo>
                  <a:pt x="606425" y="44450"/>
                </a:lnTo>
                <a:lnTo>
                  <a:pt x="606425" y="31750"/>
                </a:lnTo>
                <a:close/>
                <a:moveTo>
                  <a:pt x="669925" y="31750"/>
                </a:moveTo>
                <a:lnTo>
                  <a:pt x="619125" y="31750"/>
                </a:lnTo>
                <a:lnTo>
                  <a:pt x="619125" y="44450"/>
                </a:lnTo>
                <a:lnTo>
                  <a:pt x="669925" y="44450"/>
                </a:lnTo>
                <a:lnTo>
                  <a:pt x="682625" y="38100"/>
                </a:lnTo>
                <a:lnTo>
                  <a:pt x="669925" y="31750"/>
                </a:lnTo>
                <a:close/>
              </a:path>
            </a:pathLst>
          </a:custGeom>
          <a:solidFill>
            <a:srgbClr val="000000"/>
          </a:solidFill>
          <a:ln>
            <a:noFill/>
          </a:ln>
        </p:spPr>
        <p:style>
          <a:lnRef idx="0">
            <a:scrgbClr r="0" g="0" b="0"/>
          </a:lnRef>
          <a:fillRef idx="0">
            <a:scrgbClr r="0" g="0" b="0"/>
          </a:fillRef>
          <a:effectRef idx="0">
            <a:scrgbClr r="0" g="0" b="0"/>
          </a:effectRef>
          <a:fontRef idx="minor"/>
        </p:style>
      </p:sp>
      <p:sp>
        <p:nvSpPr>
          <p:cNvPr id="24" name="CustomShape 19"/>
          <p:cNvSpPr/>
          <p:nvPr/>
        </p:nvSpPr>
        <p:spPr>
          <a:xfrm>
            <a:off x="9395316" y="4778100"/>
            <a:ext cx="1988640" cy="519120"/>
          </a:xfrm>
          <a:prstGeom prst="rect">
            <a:avLst/>
          </a:prstGeom>
          <a:noFill/>
          <a:ln>
            <a:noFill/>
          </a:ln>
        </p:spPr>
        <p:style>
          <a:lnRef idx="0">
            <a:scrgbClr r="0" g="0" b="0"/>
          </a:lnRef>
          <a:fillRef idx="0">
            <a:scrgbClr r="0" g="0" b="0"/>
          </a:fillRef>
          <a:effectRef idx="0">
            <a:scrgbClr r="0" g="0" b="0"/>
          </a:effectRef>
          <a:fontRef idx="minor"/>
        </p:style>
        <p:txBody>
          <a:bodyPr lIns="0" tIns="1440" rIns="0" bIns="0"/>
          <a:lstStyle/>
          <a:p>
            <a:pPr marL="102240" indent="-89280">
              <a:lnSpc>
                <a:spcPts val="2038"/>
              </a:lnSpc>
              <a:spcBef>
                <a:spcPts val="11"/>
              </a:spcBef>
            </a:pPr>
            <a:r>
              <a:rPr lang="en-US" b="0" strike="noStrike" spc="-1" dirty="0">
                <a:solidFill>
                  <a:srgbClr val="000000"/>
                </a:solidFill>
                <a:latin typeface="Arial"/>
                <a:ea typeface="DejaVu Sans"/>
              </a:rPr>
              <a:t>Represen</a:t>
            </a:r>
            <a:r>
              <a:rPr lang="en-US" b="0" strike="noStrike" spc="-12" dirty="0">
                <a:solidFill>
                  <a:srgbClr val="000000"/>
                </a:solidFill>
                <a:latin typeface="Arial"/>
                <a:ea typeface="DejaVu Sans"/>
              </a:rPr>
              <a:t>t</a:t>
            </a:r>
            <a:r>
              <a:rPr lang="en-US" b="0" strike="noStrike" spc="-1" dirty="0">
                <a:solidFill>
                  <a:srgbClr val="000000"/>
                </a:solidFill>
                <a:latin typeface="Arial"/>
                <a:ea typeface="DejaVu Sans"/>
              </a:rPr>
              <a:t>a</a:t>
            </a:r>
            <a:r>
              <a:rPr lang="en-US" b="0" strike="noStrike" spc="-12" dirty="0">
                <a:solidFill>
                  <a:srgbClr val="000000"/>
                </a:solidFill>
                <a:latin typeface="Arial"/>
                <a:ea typeface="DejaVu Sans"/>
              </a:rPr>
              <a:t>t</a:t>
            </a:r>
            <a:r>
              <a:rPr lang="en-US" b="0" strike="noStrike" spc="-1" dirty="0">
                <a:solidFill>
                  <a:srgbClr val="000000"/>
                </a:solidFill>
                <a:latin typeface="Arial"/>
                <a:ea typeface="DejaVu Sans"/>
              </a:rPr>
              <a:t>ion  &amp;</a:t>
            </a:r>
            <a:r>
              <a:rPr lang="en-US" b="0" strike="noStrike" spc="-35" dirty="0">
                <a:solidFill>
                  <a:srgbClr val="000000"/>
                </a:solidFill>
                <a:latin typeface="Arial"/>
                <a:ea typeface="DejaVu Sans"/>
              </a:rPr>
              <a:t> </a:t>
            </a:r>
            <a:r>
              <a:rPr lang="en-US" b="0" strike="noStrike" spc="-1" dirty="0">
                <a:solidFill>
                  <a:srgbClr val="000000"/>
                </a:solidFill>
                <a:latin typeface="Arial"/>
                <a:ea typeface="DejaVu Sans"/>
              </a:rPr>
              <a:t>Description</a:t>
            </a:r>
            <a:endParaRPr lang="en-US" b="0" strike="noStrike" spc="-1" dirty="0">
              <a:latin typeface="Arial"/>
            </a:endParaRPr>
          </a:p>
        </p:txBody>
      </p:sp>
      <p:sp>
        <p:nvSpPr>
          <p:cNvPr id="27" name="CustomShape 20"/>
          <p:cNvSpPr/>
          <p:nvPr/>
        </p:nvSpPr>
        <p:spPr>
          <a:xfrm>
            <a:off x="907350" y="5241590"/>
            <a:ext cx="2006886" cy="265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12600">
              <a:lnSpc>
                <a:spcPts val="2089"/>
              </a:lnSpc>
            </a:pPr>
            <a:r>
              <a:rPr lang="en-US" sz="1800" b="0" strike="noStrike" spc="-7" dirty="0">
                <a:solidFill>
                  <a:srgbClr val="000000"/>
                </a:solidFill>
                <a:latin typeface="Arial"/>
                <a:ea typeface="DejaVu Sans"/>
              </a:rPr>
              <a:t>Problem</a:t>
            </a:r>
            <a:r>
              <a:rPr lang="en-US" sz="1800" b="0" strike="noStrike" spc="-55" dirty="0">
                <a:solidFill>
                  <a:srgbClr val="000000"/>
                </a:solidFill>
                <a:latin typeface="Arial"/>
                <a:ea typeface="DejaVu Sans"/>
              </a:rPr>
              <a:t> </a:t>
            </a:r>
            <a:r>
              <a:rPr lang="en-US" sz="1800" b="0" strike="noStrike" spc="-7" dirty="0">
                <a:solidFill>
                  <a:srgbClr val="000000"/>
                </a:solidFill>
                <a:latin typeface="Arial"/>
                <a:ea typeface="DejaVu Sans"/>
              </a:rPr>
              <a:t>Domain</a:t>
            </a:r>
            <a:endParaRPr lang="en-US" sz="1800" b="0" strike="noStrike" spc="-1" dirty="0">
              <a:latin typeface="Arial"/>
            </a:endParaRPr>
          </a:p>
        </p:txBody>
      </p:sp>
    </p:spTree>
    <p:extLst>
      <p:ext uri="{BB962C8B-B14F-4D97-AF65-F5344CB8AC3E}">
        <p14:creationId xmlns:p14="http://schemas.microsoft.com/office/powerpoint/2010/main" val="27049934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866060"/>
          </a:xfrm>
        </p:spPr>
        <p:txBody>
          <a:bodyPr>
            <a:normAutofit/>
          </a:bodyPr>
          <a:lstStyle/>
          <a:p>
            <a:pPr marL="0" indent="0">
              <a:buNone/>
            </a:pPr>
            <a:r>
              <a:rPr lang="en-GB" sz="4000" dirty="0">
                <a:latin typeface="Trebuchet MS" pitchFamily="34" charset="0"/>
              </a:rPr>
              <a:t>End of Lecture 1</a:t>
            </a:r>
            <a:endParaRPr lang="en-IN" sz="4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6108" y="331788"/>
            <a:ext cx="2596566" cy="5524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3010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49DB745D-F711-4E9A-B8C9-A88DAB8904E1}"/>
              </a:ext>
            </a:extLst>
          </p:cNvPr>
          <p:cNvPicPr>
            <a:picLocks noChangeAspect="1"/>
          </p:cNvPicPr>
          <p:nvPr/>
        </p:nvPicPr>
        <p:blipFill>
          <a:blip r:embed="rId2"/>
          <a:stretch>
            <a:fillRect/>
          </a:stretch>
        </p:blipFill>
        <p:spPr>
          <a:xfrm>
            <a:off x="838200" y="1754972"/>
            <a:ext cx="2884714" cy="2403928"/>
          </a:xfrm>
          <a:prstGeom prst="rect">
            <a:avLst/>
          </a:prstGeom>
        </p:spPr>
      </p:pic>
      <p:pic>
        <p:nvPicPr>
          <p:cNvPr id="5" name="Picture 4">
            <a:extLst>
              <a:ext uri="{FF2B5EF4-FFF2-40B4-BE49-F238E27FC236}">
                <a16:creationId xmlns:a16="http://schemas.microsoft.com/office/drawing/2014/main" xmlns="" id="{5705E0B3-ABD3-48B8-8983-5C43FD8CEA80}"/>
              </a:ext>
            </a:extLst>
          </p:cNvPr>
          <p:cNvPicPr>
            <a:picLocks noChangeAspect="1"/>
          </p:cNvPicPr>
          <p:nvPr/>
        </p:nvPicPr>
        <p:blipFill>
          <a:blip r:embed="rId3"/>
          <a:stretch>
            <a:fillRect/>
          </a:stretch>
        </p:blipFill>
        <p:spPr>
          <a:xfrm>
            <a:off x="4347720" y="1822885"/>
            <a:ext cx="6083722" cy="2336015"/>
          </a:xfrm>
          <a:prstGeom prst="rect">
            <a:avLst/>
          </a:prstGeom>
        </p:spPr>
      </p:pic>
      <p:sp>
        <p:nvSpPr>
          <p:cNvPr id="6" name="TextBox 5">
            <a:extLst>
              <a:ext uri="{FF2B5EF4-FFF2-40B4-BE49-F238E27FC236}">
                <a16:creationId xmlns:a16="http://schemas.microsoft.com/office/drawing/2014/main" xmlns="" id="{E88B7C35-FF26-4947-92CB-058ED63753B8}"/>
              </a:ext>
            </a:extLst>
          </p:cNvPr>
          <p:cNvSpPr txBox="1"/>
          <p:nvPr/>
        </p:nvSpPr>
        <p:spPr>
          <a:xfrm>
            <a:off x="966741" y="4633488"/>
            <a:ext cx="9872446" cy="1200329"/>
          </a:xfrm>
          <a:prstGeom prst="rect">
            <a:avLst/>
          </a:prstGeom>
          <a:noFill/>
        </p:spPr>
        <p:txBody>
          <a:bodyPr wrap="none" rtlCol="0">
            <a:spAutoFit/>
          </a:bodyPr>
          <a:lstStyle/>
          <a:p>
            <a:r>
              <a:rPr lang="en-US" dirty="0"/>
              <a:t>A digital image is </a:t>
            </a:r>
            <a:r>
              <a:rPr lang="en-US" dirty="0" smtClean="0"/>
              <a:t>therefore a </a:t>
            </a:r>
            <a:r>
              <a:rPr lang="en-US" dirty="0"/>
              <a:t>2D array of intensity values and each such value is called a pel or pixel. </a:t>
            </a:r>
          </a:p>
          <a:p>
            <a:r>
              <a:rPr lang="en-US" dirty="0"/>
              <a:t>The size of the array represents the image size. So f(</a:t>
            </a:r>
            <a:r>
              <a:rPr lang="en-US" dirty="0" err="1"/>
              <a:t>x,y</a:t>
            </a:r>
            <a:r>
              <a:rPr lang="en-US" dirty="0"/>
              <a:t>) represents a pixel intensity at the position (</a:t>
            </a:r>
            <a:r>
              <a:rPr lang="en-US" dirty="0" err="1"/>
              <a:t>x,y</a:t>
            </a:r>
            <a:r>
              <a:rPr lang="en-US" dirty="0" smtClean="0"/>
              <a:t>).</a:t>
            </a:r>
          </a:p>
          <a:p>
            <a:r>
              <a:rPr lang="en-GB" dirty="0" smtClean="0"/>
              <a:t>And the amplitude of the 2D signal f represents the intensity </a:t>
            </a:r>
            <a:r>
              <a:rPr lang="en-GB" dirty="0"/>
              <a:t>or </a:t>
            </a:r>
            <a:r>
              <a:rPr lang="en-GB" dirty="0" err="1"/>
              <a:t>gray</a:t>
            </a:r>
            <a:r>
              <a:rPr lang="en-GB" dirty="0"/>
              <a:t> </a:t>
            </a:r>
            <a:r>
              <a:rPr lang="en-GB" dirty="0" smtClean="0"/>
              <a:t>level.</a:t>
            </a:r>
            <a:endParaRPr lang="en-IN" dirty="0"/>
          </a:p>
          <a:p>
            <a:endParaRPr lang="en-IN" dirty="0"/>
          </a:p>
        </p:txBody>
      </p:sp>
      <p:sp>
        <p:nvSpPr>
          <p:cNvPr id="7" name="Title 1">
            <a:extLst>
              <a:ext uri="{FF2B5EF4-FFF2-40B4-BE49-F238E27FC236}">
                <a16:creationId xmlns:a16="http://schemas.microsoft.com/office/drawing/2014/main" xmlns="" id="{A1172322-FB5E-4E7E-85C2-640D0682894B}"/>
              </a:ext>
            </a:extLst>
          </p:cNvPr>
          <p:cNvSpPr>
            <a:spLocks noGrp="1"/>
          </p:cNvSpPr>
          <p:nvPr>
            <p:ph type="title"/>
          </p:nvPr>
        </p:nvSpPr>
        <p:spPr>
          <a:xfrm>
            <a:off x="838200" y="365126"/>
            <a:ext cx="7223975" cy="613668"/>
          </a:xfrm>
        </p:spPr>
        <p:txBody>
          <a:bodyPr>
            <a:normAutofit fontScale="90000"/>
          </a:bodyPr>
          <a:lstStyle/>
          <a:p>
            <a:r>
              <a:rPr lang="en-US" dirty="0"/>
              <a:t>What is a Digital Image</a:t>
            </a:r>
            <a:endParaRPr lang="en-IN" dirty="0"/>
          </a:p>
        </p:txBody>
      </p:sp>
    </p:spTree>
    <p:extLst>
      <p:ext uri="{BB962C8B-B14F-4D97-AF65-F5344CB8AC3E}">
        <p14:creationId xmlns:p14="http://schemas.microsoft.com/office/powerpoint/2010/main" val="3855319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 name="CustomShape 2"/>
          <p:cNvSpPr/>
          <p:nvPr/>
        </p:nvSpPr>
        <p:spPr>
          <a:xfrm>
            <a:off x="3155237" y="2132856"/>
            <a:ext cx="5435040" cy="3907440"/>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sp>
        <p:nvSpPr>
          <p:cNvPr id="2" name="Title 1"/>
          <p:cNvSpPr>
            <a:spLocks noGrp="1"/>
          </p:cNvSpPr>
          <p:nvPr>
            <p:ph type="title"/>
          </p:nvPr>
        </p:nvSpPr>
        <p:spPr>
          <a:xfrm>
            <a:off x="609600" y="274638"/>
            <a:ext cx="10766987" cy="1210146"/>
          </a:xfrm>
        </p:spPr>
        <p:txBody>
          <a:bodyPr>
            <a:normAutofit fontScale="90000"/>
          </a:bodyPr>
          <a:lstStyle/>
          <a:p>
            <a:r>
              <a:rPr lang="en-US" b="1" i="1" spc="-1" dirty="0" smtClean="0">
                <a:solidFill>
                  <a:srgbClr val="9FB8CD"/>
                </a:solidFill>
                <a:latin typeface="Arial"/>
              </a:rPr>
              <a:t/>
            </a:r>
            <a:br>
              <a:rPr lang="en-US" b="1" i="1" spc="-1" dirty="0" smtClean="0">
                <a:solidFill>
                  <a:srgbClr val="9FB8CD"/>
                </a:solidFill>
                <a:latin typeface="Arial"/>
              </a:rPr>
            </a:br>
            <a:r>
              <a:rPr lang="en-US" spc="-1" dirty="0" smtClean="0">
                <a:latin typeface="Trebuchet MS" pitchFamily="34" charset="0"/>
              </a:rPr>
              <a:t>Conventional </a:t>
            </a:r>
            <a:r>
              <a:rPr lang="en-US" spc="-1" dirty="0">
                <a:latin typeface="Trebuchet MS" pitchFamily="34" charset="0"/>
              </a:rPr>
              <a:t>Coordinate </a:t>
            </a:r>
            <a:r>
              <a:rPr lang="en-US" spc="-7" dirty="0">
                <a:latin typeface="Trebuchet MS" pitchFamily="34" charset="0"/>
              </a:rPr>
              <a:t>for </a:t>
            </a:r>
            <a:r>
              <a:rPr lang="en-US" spc="-7" dirty="0" smtClean="0">
                <a:latin typeface="Trebuchet MS" pitchFamily="34" charset="0"/>
              </a:rPr>
              <a:t>  </a:t>
            </a:r>
            <a:r>
              <a:rPr lang="en-US" spc="-185" dirty="0" smtClean="0">
                <a:solidFill>
                  <a:srgbClr val="000000"/>
                </a:solidFill>
                <a:latin typeface="Trebuchet MS"/>
              </a:rPr>
              <a:t>Digital Image Representation</a:t>
            </a:r>
            <a:r>
              <a:rPr lang="en-US" spc="-1" dirty="0">
                <a:latin typeface="Arial"/>
              </a:rPr>
              <a:t/>
            </a:r>
            <a:br>
              <a:rPr lang="en-US" spc="-1" dirty="0">
                <a:latin typeface="Arial"/>
              </a:rPr>
            </a:br>
            <a:endParaRPr lang="en-IN" dirty="0"/>
          </a:p>
        </p:txBody>
      </p:sp>
    </p:spTree>
    <p:extLst>
      <p:ext uri="{BB962C8B-B14F-4D97-AF65-F5344CB8AC3E}">
        <p14:creationId xmlns:p14="http://schemas.microsoft.com/office/powerpoint/2010/main" val="2748699288"/>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5F2FAF-B696-4D31-902B-A9D38FD8CCF2}"/>
              </a:ext>
            </a:extLst>
          </p:cNvPr>
          <p:cNvSpPr>
            <a:spLocks noGrp="1"/>
          </p:cNvSpPr>
          <p:nvPr>
            <p:ph type="title"/>
          </p:nvPr>
        </p:nvSpPr>
        <p:spPr>
          <a:xfrm>
            <a:off x="838200" y="152474"/>
            <a:ext cx="10515600" cy="963946"/>
          </a:xfrm>
        </p:spPr>
        <p:txBody>
          <a:bodyPr/>
          <a:lstStyle/>
          <a:p>
            <a:r>
              <a:rPr lang="en-US" dirty="0"/>
              <a:t>Digital Image Array</a:t>
            </a:r>
            <a:endParaRPr lang="en-IN" dirty="0"/>
          </a:p>
        </p:txBody>
      </p:sp>
      <p:pic>
        <p:nvPicPr>
          <p:cNvPr id="5" name="Picture 4">
            <a:extLst>
              <a:ext uri="{FF2B5EF4-FFF2-40B4-BE49-F238E27FC236}">
                <a16:creationId xmlns:a16="http://schemas.microsoft.com/office/drawing/2014/main" xmlns="" id="{A4DC68A3-79B6-4980-A39B-8D9751FCBA4C}"/>
              </a:ext>
            </a:extLst>
          </p:cNvPr>
          <p:cNvPicPr>
            <a:picLocks noChangeAspect="1"/>
          </p:cNvPicPr>
          <p:nvPr/>
        </p:nvPicPr>
        <p:blipFill>
          <a:blip r:embed="rId2"/>
          <a:stretch>
            <a:fillRect/>
          </a:stretch>
        </p:blipFill>
        <p:spPr>
          <a:xfrm>
            <a:off x="349398" y="1509823"/>
            <a:ext cx="6179702" cy="4644027"/>
          </a:xfrm>
          <a:prstGeom prst="rect">
            <a:avLst/>
          </a:prstGeom>
        </p:spPr>
      </p:pic>
      <p:pic>
        <p:nvPicPr>
          <p:cNvPr id="9" name="Content Placeholder 8">
            <a:extLst>
              <a:ext uri="{FF2B5EF4-FFF2-40B4-BE49-F238E27FC236}">
                <a16:creationId xmlns:a16="http://schemas.microsoft.com/office/drawing/2014/main" xmlns="" id="{D4581CF6-0A2E-4A43-ABB0-24A9AEA86D70}"/>
              </a:ext>
            </a:extLst>
          </p:cNvPr>
          <p:cNvPicPr>
            <a:picLocks noGrp="1" noChangeAspect="1"/>
          </p:cNvPicPr>
          <p:nvPr>
            <p:ph idx="1"/>
          </p:nvPr>
        </p:nvPicPr>
        <p:blipFill>
          <a:blip r:embed="rId3"/>
          <a:stretch>
            <a:fillRect/>
          </a:stretch>
        </p:blipFill>
        <p:spPr>
          <a:xfrm>
            <a:off x="6529100" y="2168722"/>
            <a:ext cx="5313502" cy="3985128"/>
          </a:xfrm>
          <a:prstGeom prst="rect">
            <a:avLst/>
          </a:prstGeom>
        </p:spPr>
      </p:pic>
    </p:spTree>
    <p:extLst>
      <p:ext uri="{BB962C8B-B14F-4D97-AF65-F5344CB8AC3E}">
        <p14:creationId xmlns:p14="http://schemas.microsoft.com/office/powerpoint/2010/main" val="2261711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E87CF0-9230-4C7E-A76C-2CB173C9633A}"/>
              </a:ext>
            </a:extLst>
          </p:cNvPr>
          <p:cNvSpPr>
            <a:spLocks noGrp="1"/>
          </p:cNvSpPr>
          <p:nvPr>
            <p:ph type="title"/>
          </p:nvPr>
        </p:nvSpPr>
        <p:spPr/>
        <p:txBody>
          <a:bodyPr/>
          <a:lstStyle/>
          <a:p>
            <a:r>
              <a:rPr lang="en-US" dirty="0"/>
              <a:t>Digital Image Array</a:t>
            </a:r>
            <a:endParaRPr lang="en-IN" dirty="0"/>
          </a:p>
        </p:txBody>
      </p:sp>
      <p:pic>
        <p:nvPicPr>
          <p:cNvPr id="4098" name="Picture 2" descr="Pixels - Programming Design Systems">
            <a:extLst>
              <a:ext uri="{FF2B5EF4-FFF2-40B4-BE49-F238E27FC236}">
                <a16:creationId xmlns:a16="http://schemas.microsoft.com/office/drawing/2014/main" xmlns="" id="{EBE4F969-87B9-4D99-8668-3E9A2FC30C8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26159" y="2160024"/>
            <a:ext cx="8939682" cy="3682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883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051868-DC1F-4506-A54D-F23283486277}"/>
              </a:ext>
            </a:extLst>
          </p:cNvPr>
          <p:cNvSpPr>
            <a:spLocks noGrp="1"/>
          </p:cNvSpPr>
          <p:nvPr>
            <p:ph type="title"/>
          </p:nvPr>
        </p:nvSpPr>
        <p:spPr/>
        <p:txBody>
          <a:bodyPr/>
          <a:lstStyle/>
          <a:p>
            <a:r>
              <a:rPr lang="en-US" dirty="0"/>
              <a:t>Digital Image Array</a:t>
            </a:r>
            <a:endParaRPr lang="en-IN" dirty="0"/>
          </a:p>
        </p:txBody>
      </p:sp>
      <p:pic>
        <p:nvPicPr>
          <p:cNvPr id="4" name="Content Placeholder 3">
            <a:extLst>
              <a:ext uri="{FF2B5EF4-FFF2-40B4-BE49-F238E27FC236}">
                <a16:creationId xmlns:a16="http://schemas.microsoft.com/office/drawing/2014/main" xmlns="" id="{8BD9BD68-D5DA-4688-8CD2-49E2CA6EE132}"/>
              </a:ext>
            </a:extLst>
          </p:cNvPr>
          <p:cNvPicPr>
            <a:picLocks noGrp="1" noChangeAspect="1"/>
          </p:cNvPicPr>
          <p:nvPr>
            <p:ph idx="1"/>
          </p:nvPr>
        </p:nvPicPr>
        <p:blipFill>
          <a:blip r:embed="rId2"/>
          <a:stretch>
            <a:fillRect/>
          </a:stretch>
        </p:blipFill>
        <p:spPr>
          <a:xfrm>
            <a:off x="3657600" y="2172494"/>
            <a:ext cx="4876800" cy="3657600"/>
          </a:xfrm>
          <a:prstGeom prst="rect">
            <a:avLst/>
          </a:prstGeom>
        </p:spPr>
      </p:pic>
    </p:spTree>
    <p:extLst>
      <p:ext uri="{BB962C8B-B14F-4D97-AF65-F5344CB8AC3E}">
        <p14:creationId xmlns:p14="http://schemas.microsoft.com/office/powerpoint/2010/main" val="1282599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675</TotalTime>
  <Words>1256</Words>
  <Application>Microsoft Office PowerPoint</Application>
  <PresentationFormat>Custom</PresentationFormat>
  <Paragraphs>231</Paragraphs>
  <Slides>41</Slides>
  <Notes>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Introduction to Digital Image Processing</vt:lpstr>
      <vt:lpstr>PowerPoint Presentation</vt:lpstr>
      <vt:lpstr>INTRODUCTION</vt:lpstr>
      <vt:lpstr>INTRODUCTION to Digital Image</vt:lpstr>
      <vt:lpstr>What is a Digital Image</vt:lpstr>
      <vt:lpstr> Conventional Coordinate for   Digital Image Representation </vt:lpstr>
      <vt:lpstr>Digital Image Array</vt:lpstr>
      <vt:lpstr>Digital Image Array</vt:lpstr>
      <vt:lpstr>Digital Image Array</vt:lpstr>
      <vt:lpstr>Digital Image Acquisition</vt:lpstr>
      <vt:lpstr>Digital Image Acquisition and Storage</vt:lpstr>
      <vt:lpstr>What is Digital Image Processing?</vt:lpstr>
      <vt:lpstr>Reasons for Popularity of DIP </vt:lpstr>
      <vt:lpstr>Image Processing and Related Fields </vt:lpstr>
      <vt:lpstr>Relations with other branches</vt:lpstr>
      <vt:lpstr>Relations with other branches</vt:lpstr>
      <vt:lpstr>Relations with other branches</vt:lpstr>
      <vt:lpstr>Digital Image Processing</vt:lpstr>
      <vt:lpstr>Image Processing to Computer Vision</vt:lpstr>
      <vt:lpstr>Origins of Digital Image Processing</vt:lpstr>
      <vt:lpstr>Origins of Digital Image Processing</vt:lpstr>
      <vt:lpstr>Origins of Digital Image Processing</vt:lpstr>
      <vt:lpstr>Origins of Digital Image Processing</vt:lpstr>
      <vt:lpstr>Image Processing Applications</vt:lpstr>
      <vt:lpstr>Image Processing Applications</vt:lpstr>
      <vt:lpstr>Visible Range in EM Spectrum</vt:lpstr>
      <vt:lpstr>Visible Spectrum</vt:lpstr>
      <vt:lpstr>Image Processing in Images formed by EM waves of various wavelengths</vt:lpstr>
      <vt:lpstr>Current Image Processing Applications</vt:lpstr>
      <vt:lpstr>Synthetic Imaging</vt:lpstr>
      <vt:lpstr>Key Stages in Digital Image Processing</vt:lpstr>
      <vt:lpstr>Key Stages in Digital Image Processing:  Image Acquisition</vt:lpstr>
      <vt:lpstr>Key Stages in Digital Image Processing:  Image Enhancement</vt:lpstr>
      <vt:lpstr>Key Stages in Digital Image Processing:  Image Enhancement</vt:lpstr>
      <vt:lpstr>Key Stages in Digital Image Processing:  Image Enhancement</vt:lpstr>
      <vt:lpstr>Key Stages in Digital Image Processing:  Segmentation</vt:lpstr>
      <vt:lpstr>Key Stages in Digital Image Processing:  Object Recognition</vt:lpstr>
      <vt:lpstr>Key Stages in Digital Image Processing:  Representation &amp; Description</vt:lpstr>
      <vt:lpstr>Key Stages in Digital Image Processing:  Image Compression</vt:lpstr>
      <vt:lpstr>Key Stages in Digital Image Processing:  Colour Image Processing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DIP 2021</dc:creator>
  <cp:lastModifiedBy>USER</cp:lastModifiedBy>
  <cp:revision>35</cp:revision>
  <dcterms:created xsi:type="dcterms:W3CDTF">2021-05-31T17:42:41Z</dcterms:created>
  <dcterms:modified xsi:type="dcterms:W3CDTF">2023-02-03T13:50:03Z</dcterms:modified>
</cp:coreProperties>
</file>